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3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63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B051B-243A-4347-B65C-16799CF912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40904-C173-4D4F-809A-B1590508FA5A}">
      <dgm:prSet phldrT="[Text]"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rPr>
            <a:t>Anne Arundel County</a:t>
          </a:r>
          <a:endParaRPr lang="en-US" dirty="0"/>
        </a:p>
      </dgm:t>
    </dgm:pt>
    <dgm:pt modelId="{271DE256-C35A-4CFD-AE59-FF2E0A0966DA}" type="parTrans" cxnId="{926D39DB-85A4-49AF-BFC7-EF927CCDFCE0}">
      <dgm:prSet/>
      <dgm:spPr/>
      <dgm:t>
        <a:bodyPr/>
        <a:lstStyle/>
        <a:p>
          <a:endParaRPr lang="en-US"/>
        </a:p>
      </dgm:t>
    </dgm:pt>
    <dgm:pt modelId="{9026F719-D401-482C-84B1-15FA65CE438F}" type="sibTrans" cxnId="{926D39DB-85A4-49AF-BFC7-EF927CCDFCE0}">
      <dgm:prSet/>
      <dgm:spPr/>
      <dgm:t>
        <a:bodyPr/>
        <a:lstStyle/>
        <a:p>
          <a:endParaRPr lang="en-US"/>
        </a:p>
      </dgm:t>
    </dgm:pt>
    <dgm:pt modelId="{E75DE07F-4C70-4CED-858C-10DAD3EBAF04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Berger Square- Odenton, </a:t>
          </a:r>
          <a:r>
            <a:rPr lang="en-US" dirty="0" smtClean="0">
              <a:solidFill>
                <a:schemeClr val="dk1"/>
              </a:solidFill>
            </a:rPr>
            <a:t>8 two-bedroom units </a:t>
          </a:r>
          <a:r>
            <a:rPr lang="en-US" b="1" dirty="0" smtClean="0">
              <a:solidFill>
                <a:schemeClr val="dk1"/>
              </a:solidFill>
            </a:rPr>
            <a:t>(Leased)</a:t>
          </a:r>
          <a:endParaRPr lang="en-US" dirty="0"/>
        </a:p>
      </dgm:t>
    </dgm:pt>
    <dgm:pt modelId="{E09555ED-2C58-4D93-86B6-A121792BDFEF}" type="parTrans" cxnId="{39558870-2072-4113-964C-885A45792BAA}">
      <dgm:prSet/>
      <dgm:spPr/>
      <dgm:t>
        <a:bodyPr/>
        <a:lstStyle/>
        <a:p>
          <a:endParaRPr lang="en-US"/>
        </a:p>
      </dgm:t>
    </dgm:pt>
    <dgm:pt modelId="{D7D19D7D-4432-43A0-AA41-99EE9FE3AF43}" type="sibTrans" cxnId="{39558870-2072-4113-964C-885A45792BAA}">
      <dgm:prSet/>
      <dgm:spPr/>
      <dgm:t>
        <a:bodyPr/>
        <a:lstStyle/>
        <a:p>
          <a:endParaRPr lang="en-US"/>
        </a:p>
      </dgm:t>
    </dgm:pt>
    <dgm:pt modelId="{68D8BDB0-AB32-411E-B8B5-8ED82BAEB0C1}">
      <dgm:prSet phldrT="[Text]"/>
      <dgm:spPr/>
      <dgm:t>
        <a:bodyPr/>
        <a:lstStyle/>
        <a:p>
          <a:r>
            <a:rPr lang="en-US" b="0" dirty="0" smtClean="0"/>
            <a:t>Towne Courts- Annapolis</a:t>
          </a:r>
          <a:r>
            <a:rPr lang="en-US" b="1" dirty="0" smtClean="0"/>
            <a:t>, </a:t>
          </a:r>
          <a:r>
            <a:rPr lang="en-US" dirty="0" smtClean="0"/>
            <a:t>6 two-bedroom (TBA)</a:t>
          </a:r>
          <a:endParaRPr lang="en-US" dirty="0"/>
        </a:p>
      </dgm:t>
    </dgm:pt>
    <dgm:pt modelId="{3E5B54A7-6BCB-4782-B626-A13DAFCD553A}" type="parTrans" cxnId="{9192A738-DE8C-4927-A465-F10596A97502}">
      <dgm:prSet/>
      <dgm:spPr/>
      <dgm:t>
        <a:bodyPr/>
        <a:lstStyle/>
        <a:p>
          <a:endParaRPr lang="en-US"/>
        </a:p>
      </dgm:t>
    </dgm:pt>
    <dgm:pt modelId="{59CB4DD9-CE90-4088-8E81-1A63875DB10D}" type="sibTrans" cxnId="{9192A738-DE8C-4927-A465-F10596A97502}">
      <dgm:prSet/>
      <dgm:spPr/>
      <dgm:t>
        <a:bodyPr/>
        <a:lstStyle/>
        <a:p>
          <a:endParaRPr lang="en-US"/>
        </a:p>
      </dgm:t>
    </dgm:pt>
    <dgm:pt modelId="{A816AB36-F973-4644-A170-C4D35B4EA45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Baltimore City</a:t>
          </a:r>
          <a:endParaRPr lang="en-US" dirty="0"/>
        </a:p>
      </dgm:t>
    </dgm:pt>
    <dgm:pt modelId="{FDBDE843-3378-4AEC-BB8E-0EE46C88AEE9}" type="parTrans" cxnId="{CF69205B-B91E-4E67-BE10-9982057E67C7}">
      <dgm:prSet/>
      <dgm:spPr/>
      <dgm:t>
        <a:bodyPr/>
        <a:lstStyle/>
        <a:p>
          <a:endParaRPr lang="en-US"/>
        </a:p>
      </dgm:t>
    </dgm:pt>
    <dgm:pt modelId="{7C76DE4F-8C44-40E4-8DE4-B22D82AB1B96}" type="sibTrans" cxnId="{CF69205B-B91E-4E67-BE10-9982057E67C7}">
      <dgm:prSet/>
      <dgm:spPr/>
      <dgm:t>
        <a:bodyPr/>
        <a:lstStyle/>
        <a:p>
          <a:endParaRPr lang="en-US"/>
        </a:p>
      </dgm:t>
    </dgm:pt>
    <dgm:pt modelId="{866F454F-CF9D-4934-90BB-0C07D6706375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Warwick Apartments- West Baltimore- </a:t>
          </a:r>
          <a:r>
            <a:rPr lang="en-US" dirty="0" smtClean="0">
              <a:solidFill>
                <a:schemeClr val="dk1"/>
              </a:solidFill>
            </a:rPr>
            <a:t>12 units (8 one-bedrooms and 4 two-bedrooms), Anticipated Referrals Winter 2018</a:t>
          </a:r>
          <a:endParaRPr lang="en-US" dirty="0"/>
        </a:p>
      </dgm:t>
    </dgm:pt>
    <dgm:pt modelId="{D4242C88-C622-4326-B685-1D1F04E8EE04}" type="parTrans" cxnId="{78E11917-98ED-42D2-9E14-315F56EF7653}">
      <dgm:prSet/>
      <dgm:spPr/>
      <dgm:t>
        <a:bodyPr/>
        <a:lstStyle/>
        <a:p>
          <a:endParaRPr lang="en-US"/>
        </a:p>
      </dgm:t>
    </dgm:pt>
    <dgm:pt modelId="{1A32A94C-8D48-4BC7-849E-878A80052F1B}" type="sibTrans" cxnId="{78E11917-98ED-42D2-9E14-315F56EF7653}">
      <dgm:prSet/>
      <dgm:spPr/>
      <dgm:t>
        <a:bodyPr/>
        <a:lstStyle/>
        <a:p>
          <a:endParaRPr lang="en-US"/>
        </a:p>
      </dgm:t>
    </dgm:pt>
    <dgm:pt modelId="{463741E7-7AD3-4733-8EC8-0500FEDE4B17}">
      <dgm:prSet phldrT="[Text]"/>
      <dgm:spPr/>
      <dgm:t>
        <a:bodyPr/>
        <a:lstStyle/>
        <a:p>
          <a:pPr rtl="0"/>
          <a:r>
            <a:rPr lang="en-US" dirty="0" err="1" smtClean="0"/>
            <a:t>Walbrook</a:t>
          </a:r>
          <a:r>
            <a:rPr lang="en-US" dirty="0" smtClean="0"/>
            <a:t> Mill- 10 one-bedroom  units (TBA)</a:t>
          </a:r>
          <a:endParaRPr lang="en-US" dirty="0"/>
        </a:p>
      </dgm:t>
    </dgm:pt>
    <dgm:pt modelId="{8633C7AA-C78C-4BD1-A0F3-E929626F0D52}" type="parTrans" cxnId="{29495DC3-43FB-4E2E-B14A-1BFA8F57BFCC}">
      <dgm:prSet/>
      <dgm:spPr/>
      <dgm:t>
        <a:bodyPr/>
        <a:lstStyle/>
        <a:p>
          <a:endParaRPr lang="en-US"/>
        </a:p>
      </dgm:t>
    </dgm:pt>
    <dgm:pt modelId="{EC11BAD3-D6C9-48AF-BA48-E1A7D469EED2}" type="sibTrans" cxnId="{29495DC3-43FB-4E2E-B14A-1BFA8F57BFCC}">
      <dgm:prSet/>
      <dgm:spPr/>
      <dgm:t>
        <a:bodyPr/>
        <a:lstStyle/>
        <a:p>
          <a:endParaRPr lang="en-US"/>
        </a:p>
      </dgm:t>
    </dgm:pt>
    <dgm:pt modelId="{848F4679-4D34-44CF-826D-59235882C69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Baltimore County</a:t>
          </a:r>
          <a:endParaRPr lang="en-US" dirty="0"/>
        </a:p>
      </dgm:t>
    </dgm:pt>
    <dgm:pt modelId="{6556E975-7FB5-46E3-94B8-1304410DA50A}" type="parTrans" cxnId="{07AAA7B9-2953-4817-A712-57C8E40700F4}">
      <dgm:prSet/>
      <dgm:spPr/>
      <dgm:t>
        <a:bodyPr/>
        <a:lstStyle/>
        <a:p>
          <a:endParaRPr lang="en-US"/>
        </a:p>
      </dgm:t>
    </dgm:pt>
    <dgm:pt modelId="{D194DF28-F083-4D9D-A0CA-00A8C1E6BD87}" type="sibTrans" cxnId="{07AAA7B9-2953-4817-A712-57C8E40700F4}">
      <dgm:prSet/>
      <dgm:spPr/>
      <dgm:t>
        <a:bodyPr/>
        <a:lstStyle/>
        <a:p>
          <a:endParaRPr lang="en-US"/>
        </a:p>
      </dgm:t>
    </dgm:pt>
    <dgm:pt modelId="{F5DA15CC-2A3D-4805-A3D1-C282B60CE4B4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Preserve at Red Run- Owings Mills</a:t>
          </a:r>
          <a:r>
            <a:rPr lang="en-US" dirty="0" smtClean="0">
              <a:solidFill>
                <a:schemeClr val="dk1"/>
              </a:solidFill>
            </a:rPr>
            <a:t>, 11 units (9 one-bedrooms and  2 two-bedrooms), Anticipated Referrals  Winter 2017-18</a:t>
          </a:r>
          <a:endParaRPr lang="en-US" dirty="0"/>
        </a:p>
      </dgm:t>
    </dgm:pt>
    <dgm:pt modelId="{B4A4A39F-BD15-4B81-A6A5-23CAA4EDAAA5}" type="parTrans" cxnId="{82696C93-2768-4BF7-B000-AB2DD20B4F81}">
      <dgm:prSet/>
      <dgm:spPr/>
      <dgm:t>
        <a:bodyPr/>
        <a:lstStyle/>
        <a:p>
          <a:endParaRPr lang="en-US"/>
        </a:p>
      </dgm:t>
    </dgm:pt>
    <dgm:pt modelId="{007C4051-603F-4113-8242-B2C558F13DF6}" type="sibTrans" cxnId="{82696C93-2768-4BF7-B000-AB2DD20B4F81}">
      <dgm:prSet/>
      <dgm:spPr/>
      <dgm:t>
        <a:bodyPr/>
        <a:lstStyle/>
        <a:p>
          <a:endParaRPr lang="en-US"/>
        </a:p>
      </dgm:t>
    </dgm:pt>
    <dgm:pt modelId="{15A93C9A-B383-495B-8D72-E263B66DD1E4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Merritt Station- </a:t>
          </a:r>
          <a:r>
            <a:rPr lang="en-US" b="1" dirty="0" err="1" smtClean="0">
              <a:solidFill>
                <a:schemeClr val="dk1"/>
              </a:solidFill>
            </a:rPr>
            <a:t>Dundalk</a:t>
          </a:r>
          <a:r>
            <a:rPr lang="en-US" b="1" dirty="0" smtClean="0">
              <a:solidFill>
                <a:schemeClr val="dk1"/>
              </a:solidFill>
            </a:rPr>
            <a:t>, </a:t>
          </a:r>
          <a:r>
            <a:rPr lang="en-US" dirty="0" smtClean="0">
              <a:solidFill>
                <a:schemeClr val="dk1"/>
              </a:solidFill>
            </a:rPr>
            <a:t>11 two-bedroom units, Anticipated Referrals Winter 2017-18</a:t>
          </a:r>
          <a:endParaRPr lang="en-US" dirty="0"/>
        </a:p>
      </dgm:t>
    </dgm:pt>
    <dgm:pt modelId="{C5F24148-1F4E-451B-ADE4-50B891049798}" type="parTrans" cxnId="{B33FF0DE-EFEE-40C8-BE60-8364B83E0A2B}">
      <dgm:prSet/>
      <dgm:spPr/>
      <dgm:t>
        <a:bodyPr/>
        <a:lstStyle/>
        <a:p>
          <a:endParaRPr lang="en-US"/>
        </a:p>
      </dgm:t>
    </dgm:pt>
    <dgm:pt modelId="{05605383-5185-49FB-8F41-8BE0BEEC731E}" type="sibTrans" cxnId="{B33FF0DE-EFEE-40C8-BE60-8364B83E0A2B}">
      <dgm:prSet/>
      <dgm:spPr/>
      <dgm:t>
        <a:bodyPr/>
        <a:lstStyle/>
        <a:p>
          <a:endParaRPr lang="en-US"/>
        </a:p>
      </dgm:t>
    </dgm:pt>
    <dgm:pt modelId="{B2B75652-EFA7-47FE-86AD-43A38F86792A}">
      <dgm:prSet phldrT="[Text]"/>
      <dgm:spPr/>
      <dgm:t>
        <a:bodyPr/>
        <a:lstStyle/>
        <a:p>
          <a:pPr rtl="0"/>
          <a:r>
            <a:rPr lang="en-US" b="0" dirty="0" smtClean="0">
              <a:solidFill>
                <a:schemeClr val="dk1"/>
              </a:solidFill>
            </a:rPr>
            <a:t>Red Run Station- Owings Mills, </a:t>
          </a:r>
          <a:r>
            <a:rPr lang="en-US" dirty="0" smtClean="0">
              <a:solidFill>
                <a:schemeClr val="dk1"/>
              </a:solidFill>
            </a:rPr>
            <a:t>7 one-bedroom, 4 two-bedroom units  (11 total) TBA</a:t>
          </a:r>
          <a:endParaRPr lang="en-US" dirty="0"/>
        </a:p>
      </dgm:t>
    </dgm:pt>
    <dgm:pt modelId="{9CC72116-3B1F-43E4-AF9E-8BD09734F500}" type="parTrans" cxnId="{8CB8B5F1-E415-4E8D-AC05-5B7974CF31D8}">
      <dgm:prSet/>
      <dgm:spPr/>
      <dgm:t>
        <a:bodyPr/>
        <a:lstStyle/>
        <a:p>
          <a:endParaRPr lang="en-US"/>
        </a:p>
      </dgm:t>
    </dgm:pt>
    <dgm:pt modelId="{9D85C543-5992-4CA4-915B-3EEFFBE0464E}" type="sibTrans" cxnId="{8CB8B5F1-E415-4E8D-AC05-5B7974CF31D8}">
      <dgm:prSet/>
      <dgm:spPr/>
      <dgm:t>
        <a:bodyPr/>
        <a:lstStyle/>
        <a:p>
          <a:endParaRPr lang="en-US"/>
        </a:p>
      </dgm:t>
    </dgm:pt>
    <dgm:pt modelId="{0D2E591F-E122-4ACC-93B3-38DDCDEDAECD}">
      <dgm:prSet phldrT="[Text]"/>
      <dgm:spPr>
        <a:solidFill>
          <a:srgbClr val="7030A0"/>
        </a:solidFill>
      </dgm:spPr>
      <dgm:t>
        <a:bodyPr/>
        <a:lstStyle/>
        <a:p>
          <a:pPr rtl="0"/>
          <a:r>
            <a:rPr lang="en-US" dirty="0" smtClean="0"/>
            <a:t>Calvert County</a:t>
          </a:r>
        </a:p>
      </dgm:t>
    </dgm:pt>
    <dgm:pt modelId="{BD019A20-6DA1-44B1-83F2-A36286E39D5F}" type="parTrans" cxnId="{A6849284-52F3-474A-9BAD-1C8A88CE0A9D}">
      <dgm:prSet/>
      <dgm:spPr/>
      <dgm:t>
        <a:bodyPr/>
        <a:lstStyle/>
        <a:p>
          <a:endParaRPr lang="en-US"/>
        </a:p>
      </dgm:t>
    </dgm:pt>
    <dgm:pt modelId="{E7FA6661-F1AA-444F-BFDD-37FCCADC5EB7}" type="sibTrans" cxnId="{A6849284-52F3-474A-9BAD-1C8A88CE0A9D}">
      <dgm:prSet/>
      <dgm:spPr/>
      <dgm:t>
        <a:bodyPr/>
        <a:lstStyle/>
        <a:p>
          <a:endParaRPr lang="en-US"/>
        </a:p>
      </dgm:t>
    </dgm:pt>
    <dgm:pt modelId="{FB94FFB5-7F66-403E-9DEA-B33C4C1F0056}">
      <dgm:prSet phldrT="[Text]"/>
      <dgm:spPr/>
      <dgm:t>
        <a:bodyPr/>
        <a:lstStyle/>
        <a:p>
          <a:r>
            <a:rPr lang="en-US" b="0" dirty="0" smtClean="0"/>
            <a:t>Calvert Hills East- Prince Frederick, </a:t>
          </a:r>
          <a:r>
            <a:rPr lang="en-US" dirty="0" smtClean="0"/>
            <a:t>12 units (9 one-bedrooms and 3 two-bedrooms (TBA)</a:t>
          </a:r>
          <a:endParaRPr lang="en-US" dirty="0"/>
        </a:p>
      </dgm:t>
    </dgm:pt>
    <dgm:pt modelId="{6D22B739-53E7-4A79-A1C9-9F60EA38CE4D}" type="parTrans" cxnId="{2F98D8E9-E346-4870-B108-E1B64BCC99C5}">
      <dgm:prSet/>
      <dgm:spPr/>
      <dgm:t>
        <a:bodyPr/>
        <a:lstStyle/>
        <a:p>
          <a:endParaRPr lang="en-US"/>
        </a:p>
      </dgm:t>
    </dgm:pt>
    <dgm:pt modelId="{8C8700CA-F03D-4E82-A1BF-A21EE4961FD4}" type="sibTrans" cxnId="{2F98D8E9-E346-4870-B108-E1B64BCC99C5}">
      <dgm:prSet/>
      <dgm:spPr/>
      <dgm:t>
        <a:bodyPr/>
        <a:lstStyle/>
        <a:p>
          <a:endParaRPr lang="en-US"/>
        </a:p>
      </dgm:t>
    </dgm:pt>
    <dgm:pt modelId="{98F40D8E-F8C4-4299-AFC3-850568E51716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Riviera Apartments- </a:t>
          </a:r>
          <a:r>
            <a:rPr lang="en-US" dirty="0" smtClean="0">
              <a:solidFill>
                <a:schemeClr val="dk1"/>
              </a:solidFill>
            </a:rPr>
            <a:t>Druid Hill- 5 units (3 one-bedroom and 2 two-bedrooms), Anticipated Referrals Winter 2017-8 </a:t>
          </a:r>
          <a:endParaRPr lang="en-US" dirty="0"/>
        </a:p>
      </dgm:t>
    </dgm:pt>
    <dgm:pt modelId="{449AC33D-2E59-4D83-9C86-CC794E01CA86}" type="parTrans" cxnId="{3096D36C-47F9-416D-86E7-0DF88EDFB7D5}">
      <dgm:prSet/>
      <dgm:spPr/>
      <dgm:t>
        <a:bodyPr/>
        <a:lstStyle/>
        <a:p>
          <a:endParaRPr lang="en-US"/>
        </a:p>
      </dgm:t>
    </dgm:pt>
    <dgm:pt modelId="{D739E5F8-BCED-4147-92D8-2EF06C5FCB88}" type="sibTrans" cxnId="{3096D36C-47F9-416D-86E7-0DF88EDFB7D5}">
      <dgm:prSet/>
      <dgm:spPr/>
      <dgm:t>
        <a:bodyPr/>
        <a:lstStyle/>
        <a:p>
          <a:endParaRPr lang="en-US"/>
        </a:p>
      </dgm:t>
    </dgm:pt>
    <dgm:pt modelId="{ADC4129E-C900-4C68-A586-C6F58F97A100}" type="pres">
      <dgm:prSet presAssocID="{626B051B-243A-4347-B65C-16799CF912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A9B44-F7EB-4196-B9B2-3FC99C6CB6D3}" type="pres">
      <dgm:prSet presAssocID="{9C640904-C173-4D4F-809A-B1590508FA5A}" presName="linNode" presStyleCnt="0"/>
      <dgm:spPr/>
    </dgm:pt>
    <dgm:pt modelId="{A0E64FFF-D3DB-4E12-8037-D8767E6B3662}" type="pres">
      <dgm:prSet presAssocID="{9C640904-C173-4D4F-809A-B1590508FA5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4D620-FD6B-4819-8CDF-C37D718583F8}" type="pres">
      <dgm:prSet presAssocID="{9C640904-C173-4D4F-809A-B1590508FA5A}" presName="descendantText" presStyleLbl="alignAccFollowNode1" presStyleIdx="0" presStyleCnt="4" custScaleY="116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F921-91EE-445A-AD0E-60A47F520268}" type="pres">
      <dgm:prSet presAssocID="{9026F719-D401-482C-84B1-15FA65CE438F}" presName="sp" presStyleCnt="0"/>
      <dgm:spPr/>
    </dgm:pt>
    <dgm:pt modelId="{4609B2EF-73D0-484F-82A9-68D51DCD0EF9}" type="pres">
      <dgm:prSet presAssocID="{A816AB36-F973-4644-A170-C4D35B4EA457}" presName="linNode" presStyleCnt="0"/>
      <dgm:spPr/>
    </dgm:pt>
    <dgm:pt modelId="{2A66C4F3-F38E-465C-B037-A5001C7028FC}" type="pres">
      <dgm:prSet presAssocID="{A816AB36-F973-4644-A170-C4D35B4EA45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D6492-3BD4-4DFE-9867-4A7817D256AF}" type="pres">
      <dgm:prSet presAssocID="{A816AB36-F973-4644-A170-C4D35B4EA457}" presName="descendantText" presStyleLbl="alignAccFollowNode1" presStyleIdx="1" presStyleCnt="4" custScaleX="97107" custScaleY="13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914DD-EFDF-4D16-B54E-6867024FC573}" type="pres">
      <dgm:prSet presAssocID="{7C76DE4F-8C44-40E4-8DE4-B22D82AB1B96}" presName="sp" presStyleCnt="0"/>
      <dgm:spPr/>
    </dgm:pt>
    <dgm:pt modelId="{F6B6F28B-05A8-458A-88A2-15327C76B386}" type="pres">
      <dgm:prSet presAssocID="{848F4679-4D34-44CF-826D-59235882C697}" presName="linNode" presStyleCnt="0"/>
      <dgm:spPr/>
    </dgm:pt>
    <dgm:pt modelId="{FFE63ACF-0959-4910-9B34-DBA3D1458349}" type="pres">
      <dgm:prSet presAssocID="{848F4679-4D34-44CF-826D-59235882C69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22BAC-2F35-4903-8AC1-CE237C1208D1}" type="pres">
      <dgm:prSet presAssocID="{848F4679-4D34-44CF-826D-59235882C697}" presName="descendantText" presStyleLbl="alignAccFollowNode1" presStyleIdx="2" presStyleCnt="4" custScaleX="97107" custScaleY="124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5AFF0-D4F2-4ABD-A2E9-679AFC8B417D}" type="pres">
      <dgm:prSet presAssocID="{D194DF28-F083-4D9D-A0CA-00A8C1E6BD87}" presName="sp" presStyleCnt="0"/>
      <dgm:spPr/>
    </dgm:pt>
    <dgm:pt modelId="{F846BE11-2410-454B-A243-831042A1CF9B}" type="pres">
      <dgm:prSet presAssocID="{0D2E591F-E122-4ACC-93B3-38DDCDEDAECD}" presName="linNode" presStyleCnt="0"/>
      <dgm:spPr/>
    </dgm:pt>
    <dgm:pt modelId="{B9C1B178-8581-485D-8D43-360101F66C83}" type="pres">
      <dgm:prSet presAssocID="{0D2E591F-E122-4ACC-93B3-38DDCDEDAEC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032E6-BEA6-41CD-8DB7-8C6B3BCDC44A}" type="pres">
      <dgm:prSet presAssocID="{0D2E591F-E122-4ACC-93B3-38DDCDEDAEC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DA10A-378D-43E6-8751-FCE5453549DA}" type="presOf" srcId="{68D8BDB0-AB32-411E-B8B5-8ED82BAEB0C1}" destId="{2704D620-FD6B-4819-8CDF-C37D718583F8}" srcOrd="0" destOrd="1" presId="urn:microsoft.com/office/officeart/2005/8/layout/vList5"/>
    <dgm:cxn modelId="{07AAA7B9-2953-4817-A712-57C8E40700F4}" srcId="{626B051B-243A-4347-B65C-16799CF9122B}" destId="{848F4679-4D34-44CF-826D-59235882C697}" srcOrd="2" destOrd="0" parTransId="{6556E975-7FB5-46E3-94B8-1304410DA50A}" sibTransId="{D194DF28-F083-4D9D-A0CA-00A8C1E6BD87}"/>
    <dgm:cxn modelId="{8E2E4798-42AE-40FB-9656-8FE86B4CF171}" type="presOf" srcId="{E75DE07F-4C70-4CED-858C-10DAD3EBAF04}" destId="{2704D620-FD6B-4819-8CDF-C37D718583F8}" srcOrd="0" destOrd="0" presId="urn:microsoft.com/office/officeart/2005/8/layout/vList5"/>
    <dgm:cxn modelId="{F503869D-3E64-42A6-8AA8-D1502B9D4F5B}" type="presOf" srcId="{B2B75652-EFA7-47FE-86AD-43A38F86792A}" destId="{13722BAC-2F35-4903-8AC1-CE237C1208D1}" srcOrd="0" destOrd="2" presId="urn:microsoft.com/office/officeart/2005/8/layout/vList5"/>
    <dgm:cxn modelId="{9192A738-DE8C-4927-A465-F10596A97502}" srcId="{9C640904-C173-4D4F-809A-B1590508FA5A}" destId="{68D8BDB0-AB32-411E-B8B5-8ED82BAEB0C1}" srcOrd="1" destOrd="0" parTransId="{3E5B54A7-6BCB-4782-B626-A13DAFCD553A}" sibTransId="{59CB4DD9-CE90-4088-8E81-1A63875DB10D}"/>
    <dgm:cxn modelId="{4F7F6AD7-5E3F-479B-89D3-29080324B071}" type="presOf" srcId="{626B051B-243A-4347-B65C-16799CF9122B}" destId="{ADC4129E-C900-4C68-A586-C6F58F97A100}" srcOrd="0" destOrd="0" presId="urn:microsoft.com/office/officeart/2005/8/layout/vList5"/>
    <dgm:cxn modelId="{55D0BA0D-354F-4FDF-916F-CD12E902BF6D}" type="presOf" srcId="{848F4679-4D34-44CF-826D-59235882C697}" destId="{FFE63ACF-0959-4910-9B34-DBA3D1458349}" srcOrd="0" destOrd="0" presId="urn:microsoft.com/office/officeart/2005/8/layout/vList5"/>
    <dgm:cxn modelId="{8CB8B5F1-E415-4E8D-AC05-5B7974CF31D8}" srcId="{848F4679-4D34-44CF-826D-59235882C697}" destId="{B2B75652-EFA7-47FE-86AD-43A38F86792A}" srcOrd="2" destOrd="0" parTransId="{9CC72116-3B1F-43E4-AF9E-8BD09734F500}" sibTransId="{9D85C543-5992-4CA4-915B-3EEFFBE0464E}"/>
    <dgm:cxn modelId="{29495DC3-43FB-4E2E-B14A-1BFA8F57BFCC}" srcId="{A816AB36-F973-4644-A170-C4D35B4EA457}" destId="{463741E7-7AD3-4733-8EC8-0500FEDE4B17}" srcOrd="2" destOrd="0" parTransId="{8633C7AA-C78C-4BD1-A0F3-E929626F0D52}" sibTransId="{EC11BAD3-D6C9-48AF-BA48-E1A7D469EED2}"/>
    <dgm:cxn modelId="{8932FAFC-0CD7-4285-938F-15C18E79A433}" type="presOf" srcId="{9C640904-C173-4D4F-809A-B1590508FA5A}" destId="{A0E64FFF-D3DB-4E12-8037-D8767E6B3662}" srcOrd="0" destOrd="0" presId="urn:microsoft.com/office/officeart/2005/8/layout/vList5"/>
    <dgm:cxn modelId="{35AE858C-61F4-405A-BA09-2234A2975241}" type="presOf" srcId="{15A93C9A-B383-495B-8D72-E263B66DD1E4}" destId="{13722BAC-2F35-4903-8AC1-CE237C1208D1}" srcOrd="0" destOrd="1" presId="urn:microsoft.com/office/officeart/2005/8/layout/vList5"/>
    <dgm:cxn modelId="{926D39DB-85A4-49AF-BFC7-EF927CCDFCE0}" srcId="{626B051B-243A-4347-B65C-16799CF9122B}" destId="{9C640904-C173-4D4F-809A-B1590508FA5A}" srcOrd="0" destOrd="0" parTransId="{271DE256-C35A-4CFD-AE59-FF2E0A0966DA}" sibTransId="{9026F719-D401-482C-84B1-15FA65CE438F}"/>
    <dgm:cxn modelId="{B3EFAF9F-64D3-4C5C-9234-FDC9C80CECE8}" type="presOf" srcId="{FB94FFB5-7F66-403E-9DEA-B33C4C1F0056}" destId="{1D2032E6-BEA6-41CD-8DB7-8C6B3BCDC44A}" srcOrd="0" destOrd="0" presId="urn:microsoft.com/office/officeart/2005/8/layout/vList5"/>
    <dgm:cxn modelId="{9AA59E07-613D-4711-9F7E-DB4E5397F2A1}" type="presOf" srcId="{866F454F-CF9D-4934-90BB-0C07D6706375}" destId="{0BBD6492-3BD4-4DFE-9867-4A7817D256AF}" srcOrd="0" destOrd="0" presId="urn:microsoft.com/office/officeart/2005/8/layout/vList5"/>
    <dgm:cxn modelId="{A1AE0DFD-5F99-4C9A-8E12-F6C5CA55D474}" type="presOf" srcId="{F5DA15CC-2A3D-4805-A3D1-C282B60CE4B4}" destId="{13722BAC-2F35-4903-8AC1-CE237C1208D1}" srcOrd="0" destOrd="0" presId="urn:microsoft.com/office/officeart/2005/8/layout/vList5"/>
    <dgm:cxn modelId="{C02F2820-663F-4CA2-8D7F-103AF92F9E89}" type="presOf" srcId="{463741E7-7AD3-4733-8EC8-0500FEDE4B17}" destId="{0BBD6492-3BD4-4DFE-9867-4A7817D256AF}" srcOrd="0" destOrd="2" presId="urn:microsoft.com/office/officeart/2005/8/layout/vList5"/>
    <dgm:cxn modelId="{B33FF0DE-EFEE-40C8-BE60-8364B83E0A2B}" srcId="{848F4679-4D34-44CF-826D-59235882C697}" destId="{15A93C9A-B383-495B-8D72-E263B66DD1E4}" srcOrd="1" destOrd="0" parTransId="{C5F24148-1F4E-451B-ADE4-50B891049798}" sibTransId="{05605383-5185-49FB-8F41-8BE0BEEC731E}"/>
    <dgm:cxn modelId="{39558870-2072-4113-964C-885A45792BAA}" srcId="{9C640904-C173-4D4F-809A-B1590508FA5A}" destId="{E75DE07F-4C70-4CED-858C-10DAD3EBAF04}" srcOrd="0" destOrd="0" parTransId="{E09555ED-2C58-4D93-86B6-A121792BDFEF}" sibTransId="{D7D19D7D-4432-43A0-AA41-99EE9FE3AF43}"/>
    <dgm:cxn modelId="{D265596A-E68C-4A87-BE87-71FAD2496B05}" type="presOf" srcId="{A816AB36-F973-4644-A170-C4D35B4EA457}" destId="{2A66C4F3-F38E-465C-B037-A5001C7028FC}" srcOrd="0" destOrd="0" presId="urn:microsoft.com/office/officeart/2005/8/layout/vList5"/>
    <dgm:cxn modelId="{A6849284-52F3-474A-9BAD-1C8A88CE0A9D}" srcId="{626B051B-243A-4347-B65C-16799CF9122B}" destId="{0D2E591F-E122-4ACC-93B3-38DDCDEDAECD}" srcOrd="3" destOrd="0" parTransId="{BD019A20-6DA1-44B1-83F2-A36286E39D5F}" sibTransId="{E7FA6661-F1AA-444F-BFDD-37FCCADC5EB7}"/>
    <dgm:cxn modelId="{B5FF546E-A712-47AC-879D-BA9DF11AE0A9}" type="presOf" srcId="{98F40D8E-F8C4-4299-AFC3-850568E51716}" destId="{0BBD6492-3BD4-4DFE-9867-4A7817D256AF}" srcOrd="0" destOrd="1" presId="urn:microsoft.com/office/officeart/2005/8/layout/vList5"/>
    <dgm:cxn modelId="{3096D36C-47F9-416D-86E7-0DF88EDFB7D5}" srcId="{A816AB36-F973-4644-A170-C4D35B4EA457}" destId="{98F40D8E-F8C4-4299-AFC3-850568E51716}" srcOrd="1" destOrd="0" parTransId="{449AC33D-2E59-4D83-9C86-CC794E01CA86}" sibTransId="{D739E5F8-BCED-4147-92D8-2EF06C5FCB88}"/>
    <dgm:cxn modelId="{2F98D8E9-E346-4870-B108-E1B64BCC99C5}" srcId="{0D2E591F-E122-4ACC-93B3-38DDCDEDAECD}" destId="{FB94FFB5-7F66-403E-9DEA-B33C4C1F0056}" srcOrd="0" destOrd="0" parTransId="{6D22B739-53E7-4A79-A1C9-9F60EA38CE4D}" sibTransId="{8C8700CA-F03D-4E82-A1BF-A21EE4961FD4}"/>
    <dgm:cxn modelId="{CF69205B-B91E-4E67-BE10-9982057E67C7}" srcId="{626B051B-243A-4347-B65C-16799CF9122B}" destId="{A816AB36-F973-4644-A170-C4D35B4EA457}" srcOrd="1" destOrd="0" parTransId="{FDBDE843-3378-4AEC-BB8E-0EE46C88AEE9}" sibTransId="{7C76DE4F-8C44-40E4-8DE4-B22D82AB1B96}"/>
    <dgm:cxn modelId="{618E1750-19CD-4A31-A319-323161F72A49}" type="presOf" srcId="{0D2E591F-E122-4ACC-93B3-38DDCDEDAECD}" destId="{B9C1B178-8581-485D-8D43-360101F66C83}" srcOrd="0" destOrd="0" presId="urn:microsoft.com/office/officeart/2005/8/layout/vList5"/>
    <dgm:cxn modelId="{78E11917-98ED-42D2-9E14-315F56EF7653}" srcId="{A816AB36-F973-4644-A170-C4D35B4EA457}" destId="{866F454F-CF9D-4934-90BB-0C07D6706375}" srcOrd="0" destOrd="0" parTransId="{D4242C88-C622-4326-B685-1D1F04E8EE04}" sibTransId="{1A32A94C-8D48-4BC7-849E-878A80052F1B}"/>
    <dgm:cxn modelId="{82696C93-2768-4BF7-B000-AB2DD20B4F81}" srcId="{848F4679-4D34-44CF-826D-59235882C697}" destId="{F5DA15CC-2A3D-4805-A3D1-C282B60CE4B4}" srcOrd="0" destOrd="0" parTransId="{B4A4A39F-BD15-4B81-A6A5-23CAA4EDAAA5}" sibTransId="{007C4051-603F-4113-8242-B2C558F13DF6}"/>
    <dgm:cxn modelId="{CF1A3422-5BB9-449E-AAF4-6318B21CFEEF}" type="presParOf" srcId="{ADC4129E-C900-4C68-A586-C6F58F97A100}" destId="{C8BA9B44-F7EB-4196-B9B2-3FC99C6CB6D3}" srcOrd="0" destOrd="0" presId="urn:microsoft.com/office/officeart/2005/8/layout/vList5"/>
    <dgm:cxn modelId="{4B2A5E18-AD91-4623-9216-740FB5DCEBD3}" type="presParOf" srcId="{C8BA9B44-F7EB-4196-B9B2-3FC99C6CB6D3}" destId="{A0E64FFF-D3DB-4E12-8037-D8767E6B3662}" srcOrd="0" destOrd="0" presId="urn:microsoft.com/office/officeart/2005/8/layout/vList5"/>
    <dgm:cxn modelId="{0079FA4E-9756-4C4E-8E1D-921C10A4FBD5}" type="presParOf" srcId="{C8BA9B44-F7EB-4196-B9B2-3FC99C6CB6D3}" destId="{2704D620-FD6B-4819-8CDF-C37D718583F8}" srcOrd="1" destOrd="0" presId="urn:microsoft.com/office/officeart/2005/8/layout/vList5"/>
    <dgm:cxn modelId="{C8E8CBEA-3296-43D4-894C-D256743F75F2}" type="presParOf" srcId="{ADC4129E-C900-4C68-A586-C6F58F97A100}" destId="{0477F921-91EE-445A-AD0E-60A47F520268}" srcOrd="1" destOrd="0" presId="urn:microsoft.com/office/officeart/2005/8/layout/vList5"/>
    <dgm:cxn modelId="{014AE5FE-26D4-414E-A5AA-EBE1190380BC}" type="presParOf" srcId="{ADC4129E-C900-4C68-A586-C6F58F97A100}" destId="{4609B2EF-73D0-484F-82A9-68D51DCD0EF9}" srcOrd="2" destOrd="0" presId="urn:microsoft.com/office/officeart/2005/8/layout/vList5"/>
    <dgm:cxn modelId="{C70AF173-6EBD-4410-82DF-C19C86E011F9}" type="presParOf" srcId="{4609B2EF-73D0-484F-82A9-68D51DCD0EF9}" destId="{2A66C4F3-F38E-465C-B037-A5001C7028FC}" srcOrd="0" destOrd="0" presId="urn:microsoft.com/office/officeart/2005/8/layout/vList5"/>
    <dgm:cxn modelId="{0BEC53B0-2A8A-43EE-B1B0-8B9E5704137E}" type="presParOf" srcId="{4609B2EF-73D0-484F-82A9-68D51DCD0EF9}" destId="{0BBD6492-3BD4-4DFE-9867-4A7817D256AF}" srcOrd="1" destOrd="0" presId="urn:microsoft.com/office/officeart/2005/8/layout/vList5"/>
    <dgm:cxn modelId="{3ECBA51F-4D5D-4DBB-9270-A7C55C7B288D}" type="presParOf" srcId="{ADC4129E-C900-4C68-A586-C6F58F97A100}" destId="{C0C914DD-EFDF-4D16-B54E-6867024FC573}" srcOrd="3" destOrd="0" presId="urn:microsoft.com/office/officeart/2005/8/layout/vList5"/>
    <dgm:cxn modelId="{4F5CF40B-25A8-4E3D-A4B4-5FF08FF21AEF}" type="presParOf" srcId="{ADC4129E-C900-4C68-A586-C6F58F97A100}" destId="{F6B6F28B-05A8-458A-88A2-15327C76B386}" srcOrd="4" destOrd="0" presId="urn:microsoft.com/office/officeart/2005/8/layout/vList5"/>
    <dgm:cxn modelId="{890D2C8A-93EF-49A3-AED2-22133E1EEBD1}" type="presParOf" srcId="{F6B6F28B-05A8-458A-88A2-15327C76B386}" destId="{FFE63ACF-0959-4910-9B34-DBA3D1458349}" srcOrd="0" destOrd="0" presId="urn:microsoft.com/office/officeart/2005/8/layout/vList5"/>
    <dgm:cxn modelId="{188931E6-D057-49E4-8E19-79D8C0AB4EB9}" type="presParOf" srcId="{F6B6F28B-05A8-458A-88A2-15327C76B386}" destId="{13722BAC-2F35-4903-8AC1-CE237C1208D1}" srcOrd="1" destOrd="0" presId="urn:microsoft.com/office/officeart/2005/8/layout/vList5"/>
    <dgm:cxn modelId="{058F6873-7A79-4B07-8A04-4842C8B01F8C}" type="presParOf" srcId="{ADC4129E-C900-4C68-A586-C6F58F97A100}" destId="{8845AFF0-D4F2-4ABD-A2E9-679AFC8B417D}" srcOrd="5" destOrd="0" presId="urn:microsoft.com/office/officeart/2005/8/layout/vList5"/>
    <dgm:cxn modelId="{186C5871-C297-444D-87F3-8303713655AF}" type="presParOf" srcId="{ADC4129E-C900-4C68-A586-C6F58F97A100}" destId="{F846BE11-2410-454B-A243-831042A1CF9B}" srcOrd="6" destOrd="0" presId="urn:microsoft.com/office/officeart/2005/8/layout/vList5"/>
    <dgm:cxn modelId="{BF525FEF-853F-4FFE-964C-9EDDC9754B74}" type="presParOf" srcId="{F846BE11-2410-454B-A243-831042A1CF9B}" destId="{B9C1B178-8581-485D-8D43-360101F66C83}" srcOrd="0" destOrd="0" presId="urn:microsoft.com/office/officeart/2005/8/layout/vList5"/>
    <dgm:cxn modelId="{D801FACE-F802-4930-80AE-F379FA9C2897}" type="presParOf" srcId="{F846BE11-2410-454B-A243-831042A1CF9B}" destId="{1D2032E6-BEA6-41CD-8DB7-8C6B3BCDC4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FCD7-648D-4F04-9D84-74E84D3308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546EC-2B4E-4F29-B83E-9A33CF99967C}">
      <dgm:prSet phldrT="[Text]"/>
      <dgm:spPr>
        <a:solidFill>
          <a:srgbClr val="E759E0"/>
        </a:solidFill>
      </dgm:spPr>
      <dgm:t>
        <a:bodyPr/>
        <a:lstStyle/>
        <a:p>
          <a:r>
            <a:rPr lang="en-US" dirty="0" smtClean="0"/>
            <a:t>Frederick County</a:t>
          </a:r>
          <a:endParaRPr lang="en-US" dirty="0"/>
        </a:p>
      </dgm:t>
    </dgm:pt>
    <dgm:pt modelId="{C0B9FD97-DC2F-4538-825C-A537962C472E}" type="parTrans" cxnId="{68D56B15-6DBE-4F35-8CAC-B1EFF910E834}">
      <dgm:prSet/>
      <dgm:spPr/>
      <dgm:t>
        <a:bodyPr/>
        <a:lstStyle/>
        <a:p>
          <a:endParaRPr lang="en-US"/>
        </a:p>
      </dgm:t>
    </dgm:pt>
    <dgm:pt modelId="{B8B7A378-7E11-4FFE-9983-6CCFDFA60EDA}" type="sibTrans" cxnId="{68D56B15-6DBE-4F35-8CAC-B1EFF910E834}">
      <dgm:prSet/>
      <dgm:spPr/>
      <dgm:t>
        <a:bodyPr/>
        <a:lstStyle/>
        <a:p>
          <a:endParaRPr lang="en-US"/>
        </a:p>
      </dgm:t>
    </dgm:pt>
    <dgm:pt modelId="{939CB260-787C-4860-AE6F-A3F827B860C0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Sinclair Way- Frederick</a:t>
          </a:r>
          <a:r>
            <a:rPr lang="en-US" dirty="0" smtClean="0">
              <a:solidFill>
                <a:schemeClr val="dk1"/>
              </a:solidFill>
            </a:rPr>
            <a:t>,8 one-bedroom, 3 two-bedroom (11 total) </a:t>
          </a:r>
          <a:r>
            <a:rPr lang="en-US" b="1" dirty="0" smtClean="0">
              <a:solidFill>
                <a:schemeClr val="dk1"/>
              </a:solidFill>
            </a:rPr>
            <a:t>(Leased)</a:t>
          </a:r>
          <a:endParaRPr lang="en-US" dirty="0"/>
        </a:p>
      </dgm:t>
    </dgm:pt>
    <dgm:pt modelId="{4BEA55DF-7027-4A28-8AB3-482B78E6CD0A}" type="parTrans" cxnId="{FEEF83BE-BD4B-4592-89EF-AE9A553A1508}">
      <dgm:prSet/>
      <dgm:spPr/>
      <dgm:t>
        <a:bodyPr/>
        <a:lstStyle/>
        <a:p>
          <a:endParaRPr lang="en-US"/>
        </a:p>
      </dgm:t>
    </dgm:pt>
    <dgm:pt modelId="{6D80696E-A423-4396-BDF1-314EE7814D6D}" type="sibTrans" cxnId="{FEEF83BE-BD4B-4592-89EF-AE9A553A1508}">
      <dgm:prSet/>
      <dgm:spPr/>
      <dgm:t>
        <a:bodyPr/>
        <a:lstStyle/>
        <a:p>
          <a:endParaRPr lang="en-US"/>
        </a:p>
      </dgm:t>
    </dgm:pt>
    <dgm:pt modelId="{29BB96A5-3D82-4137-86DE-824E71BC88CB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520 N. Market Street- Frederick ,</a:t>
          </a:r>
          <a:r>
            <a:rPr lang="en-US" dirty="0" smtClean="0">
              <a:solidFill>
                <a:schemeClr val="dk1"/>
              </a:solidFill>
            </a:rPr>
            <a:t> 5 units (4 one-bedrooms and 1 two-bedroom), Anticipated Referrals Winter 2017-18</a:t>
          </a:r>
          <a:endParaRPr lang="en-US" dirty="0"/>
        </a:p>
      </dgm:t>
    </dgm:pt>
    <dgm:pt modelId="{09F30A1C-9DF0-4882-B90F-7FAE10ABC96D}" type="parTrans" cxnId="{2331C7E7-E0FC-462E-84E4-4D94315BBE64}">
      <dgm:prSet/>
      <dgm:spPr/>
      <dgm:t>
        <a:bodyPr/>
        <a:lstStyle/>
        <a:p>
          <a:endParaRPr lang="en-US"/>
        </a:p>
      </dgm:t>
    </dgm:pt>
    <dgm:pt modelId="{1B44C628-E662-41B6-8E4C-0E8AF3DEB978}" type="sibTrans" cxnId="{2331C7E7-E0FC-462E-84E4-4D94315BBE64}">
      <dgm:prSet/>
      <dgm:spPr/>
      <dgm:t>
        <a:bodyPr/>
        <a:lstStyle/>
        <a:p>
          <a:endParaRPr lang="en-US"/>
        </a:p>
      </dgm:t>
    </dgm:pt>
    <dgm:pt modelId="{F32C0994-7EF0-4D0F-9F51-501DE7761195}">
      <dgm:prSet phldrT="[Text]"/>
      <dgm:spPr>
        <a:solidFill>
          <a:srgbClr val="070A8F"/>
        </a:solidFill>
      </dgm:spPr>
      <dgm:t>
        <a:bodyPr/>
        <a:lstStyle/>
        <a:p>
          <a:r>
            <a:rPr lang="en-US" dirty="0" smtClean="0"/>
            <a:t>Harford County</a:t>
          </a:r>
          <a:endParaRPr lang="en-US" dirty="0"/>
        </a:p>
      </dgm:t>
    </dgm:pt>
    <dgm:pt modelId="{CB35DCD7-B8C0-47AF-B2E7-FB7E37F9B99F}" type="parTrans" cxnId="{0C69BE30-0BB8-4770-80C3-9F10B694FF72}">
      <dgm:prSet/>
      <dgm:spPr/>
      <dgm:t>
        <a:bodyPr/>
        <a:lstStyle/>
        <a:p>
          <a:endParaRPr lang="en-US"/>
        </a:p>
      </dgm:t>
    </dgm:pt>
    <dgm:pt modelId="{74AD8121-5D99-4BFB-A2BD-A2FB1E5E32E5}" type="sibTrans" cxnId="{0C69BE30-0BB8-4770-80C3-9F10B694FF72}">
      <dgm:prSet/>
      <dgm:spPr/>
      <dgm:t>
        <a:bodyPr/>
        <a:lstStyle/>
        <a:p>
          <a:endParaRPr lang="en-US"/>
        </a:p>
      </dgm:t>
    </dgm:pt>
    <dgm:pt modelId="{D02A70E9-3F25-4D34-B973-C841A5BA3AF2}">
      <dgm:prSet phldrT="[Text]"/>
      <dgm:spPr/>
      <dgm:t>
        <a:bodyPr/>
        <a:lstStyle/>
        <a:p>
          <a:pPr rtl="0"/>
          <a:r>
            <a:rPr lang="en-US" b="1" dirty="0" err="1" smtClean="0">
              <a:solidFill>
                <a:schemeClr val="dk1"/>
              </a:solidFill>
            </a:rPr>
            <a:t>Riverwoods</a:t>
          </a:r>
          <a:r>
            <a:rPr lang="en-US" b="1" dirty="0" smtClean="0">
              <a:solidFill>
                <a:schemeClr val="dk1"/>
              </a:solidFill>
            </a:rPr>
            <a:t> at Tollgate- Abingdon</a:t>
          </a:r>
          <a:r>
            <a:rPr lang="en-US" dirty="0" smtClean="0">
              <a:solidFill>
                <a:schemeClr val="dk1"/>
              </a:solidFill>
            </a:rPr>
            <a:t>, 13 two-bedroom units </a:t>
          </a:r>
          <a:r>
            <a:rPr lang="en-US" b="1" dirty="0" smtClean="0">
              <a:solidFill>
                <a:schemeClr val="dk1"/>
              </a:solidFill>
            </a:rPr>
            <a:t>(Leased)</a:t>
          </a:r>
          <a:endParaRPr lang="en-US" dirty="0"/>
        </a:p>
      </dgm:t>
    </dgm:pt>
    <dgm:pt modelId="{50E24F4E-802A-4314-BCCB-FF0390E7221C}" type="parTrans" cxnId="{487801DE-2DB8-4D3A-A483-B76E4DD544AC}">
      <dgm:prSet/>
      <dgm:spPr/>
      <dgm:t>
        <a:bodyPr/>
        <a:lstStyle/>
        <a:p>
          <a:endParaRPr lang="en-US"/>
        </a:p>
      </dgm:t>
    </dgm:pt>
    <dgm:pt modelId="{4B7E0489-893D-43D6-AF0E-2E2DEFFF0251}" type="sibTrans" cxnId="{487801DE-2DB8-4D3A-A483-B76E4DD544AC}">
      <dgm:prSet/>
      <dgm:spPr/>
      <dgm:t>
        <a:bodyPr/>
        <a:lstStyle/>
        <a:p>
          <a:endParaRPr lang="en-US"/>
        </a:p>
      </dgm:t>
    </dgm:pt>
    <dgm:pt modelId="{0ECDE720-E7ED-4A16-A1B5-88BBE072D594}">
      <dgm:prSet phldrT="[Text]"/>
      <dgm:spPr/>
      <dgm:t>
        <a:bodyPr/>
        <a:lstStyle/>
        <a:p>
          <a:r>
            <a:rPr lang="en-US" dirty="0" smtClean="0"/>
            <a:t>Rock Spring Station- Forrest Hill, 9 units (8 one-bedrooms and 1 two-bedroom) TBA</a:t>
          </a:r>
          <a:endParaRPr lang="en-US" dirty="0"/>
        </a:p>
      </dgm:t>
    </dgm:pt>
    <dgm:pt modelId="{DCB087A0-5D9A-4C03-8335-33AF17E37C62}" type="parTrans" cxnId="{10A776FF-0049-41D5-BE06-510466D3BB14}">
      <dgm:prSet/>
      <dgm:spPr/>
      <dgm:t>
        <a:bodyPr/>
        <a:lstStyle/>
        <a:p>
          <a:endParaRPr lang="en-US"/>
        </a:p>
      </dgm:t>
    </dgm:pt>
    <dgm:pt modelId="{497F5729-AA52-4EA3-A711-6BDED56E885E}" type="sibTrans" cxnId="{10A776FF-0049-41D5-BE06-510466D3BB14}">
      <dgm:prSet/>
      <dgm:spPr/>
      <dgm:t>
        <a:bodyPr/>
        <a:lstStyle/>
        <a:p>
          <a:endParaRPr lang="en-US"/>
        </a:p>
      </dgm:t>
    </dgm:pt>
    <dgm:pt modelId="{54587DA3-982F-4496-8597-8FC7DEE7F06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Montgomery County	</a:t>
          </a:r>
          <a:endParaRPr lang="en-US" dirty="0"/>
        </a:p>
      </dgm:t>
    </dgm:pt>
    <dgm:pt modelId="{456FA5D7-AB45-4C17-85E3-D9266B377694}" type="parTrans" cxnId="{E9D88F72-848E-4831-ACAF-5BC4079A50BE}">
      <dgm:prSet/>
      <dgm:spPr/>
      <dgm:t>
        <a:bodyPr/>
        <a:lstStyle/>
        <a:p>
          <a:endParaRPr lang="en-US"/>
        </a:p>
      </dgm:t>
    </dgm:pt>
    <dgm:pt modelId="{8080F732-4D49-4F61-B261-F90F90964F63}" type="sibTrans" cxnId="{E9D88F72-848E-4831-ACAF-5BC4079A50BE}">
      <dgm:prSet/>
      <dgm:spPr/>
      <dgm:t>
        <a:bodyPr/>
        <a:lstStyle/>
        <a:p>
          <a:endParaRPr lang="en-US"/>
        </a:p>
      </dgm:t>
    </dgm:pt>
    <dgm:pt modelId="{0B869E4C-1BDB-4D19-A227-DEC4BC0779E7}">
      <dgm:prSet phldrT="[Text]"/>
      <dgm:spPr/>
      <dgm:t>
        <a:bodyPr/>
        <a:lstStyle/>
        <a:p>
          <a:r>
            <a:rPr lang="en-US" b="1" dirty="0" err="1" smtClean="0">
              <a:solidFill>
                <a:schemeClr val="dk1"/>
              </a:solidFill>
            </a:rPr>
            <a:t>Woodfield</a:t>
          </a:r>
          <a:r>
            <a:rPr lang="en-US" b="1" dirty="0" smtClean="0">
              <a:solidFill>
                <a:schemeClr val="dk1"/>
              </a:solidFill>
            </a:rPr>
            <a:t> Commons- Damascus</a:t>
          </a:r>
          <a:r>
            <a:rPr lang="en-US" dirty="0" smtClean="0">
              <a:solidFill>
                <a:schemeClr val="dk1"/>
              </a:solidFill>
            </a:rPr>
            <a:t>, 11 one-bedroom units, TBA</a:t>
          </a:r>
          <a:endParaRPr lang="en-US" dirty="0"/>
        </a:p>
      </dgm:t>
    </dgm:pt>
    <dgm:pt modelId="{5EF57EFD-6DDD-4CB5-880C-6C35693DB105}" type="parTrans" cxnId="{EDCCC20E-A18A-4608-864B-737ED52DEA91}">
      <dgm:prSet/>
      <dgm:spPr/>
      <dgm:t>
        <a:bodyPr/>
        <a:lstStyle/>
        <a:p>
          <a:endParaRPr lang="en-US"/>
        </a:p>
      </dgm:t>
    </dgm:pt>
    <dgm:pt modelId="{AF34C608-47FE-404D-8E29-639D472F0E9A}" type="sibTrans" cxnId="{EDCCC20E-A18A-4608-864B-737ED52DEA91}">
      <dgm:prSet/>
      <dgm:spPr/>
      <dgm:t>
        <a:bodyPr/>
        <a:lstStyle/>
        <a:p>
          <a:endParaRPr lang="en-US"/>
        </a:p>
      </dgm:t>
    </dgm:pt>
    <dgm:pt modelId="{3633CE78-63C6-4B3A-9DFF-3F91D2924191}">
      <dgm:prSet phldrT="[Text]"/>
      <dgm:spPr/>
      <dgm:t>
        <a:bodyPr/>
        <a:lstStyle/>
        <a:p>
          <a:r>
            <a:rPr lang="en-US" dirty="0" smtClean="0"/>
            <a:t>Scotland Townhomes- Potomac, 5 two-bedroom units, TBA</a:t>
          </a:r>
          <a:endParaRPr lang="en-US" dirty="0"/>
        </a:p>
      </dgm:t>
    </dgm:pt>
    <dgm:pt modelId="{A83E65DB-BCDE-4414-9518-4599B09A57C4}" type="parTrans" cxnId="{7CEEB29B-EE52-48B4-843E-792F1816DC5C}">
      <dgm:prSet/>
      <dgm:spPr/>
      <dgm:t>
        <a:bodyPr/>
        <a:lstStyle/>
        <a:p>
          <a:endParaRPr lang="en-US"/>
        </a:p>
      </dgm:t>
    </dgm:pt>
    <dgm:pt modelId="{ECAD692E-DC3A-4416-B054-3FD8003A7DF7}" type="sibTrans" cxnId="{7CEEB29B-EE52-48B4-843E-792F1816DC5C}">
      <dgm:prSet/>
      <dgm:spPr/>
      <dgm:t>
        <a:bodyPr/>
        <a:lstStyle/>
        <a:p>
          <a:endParaRPr lang="en-US"/>
        </a:p>
      </dgm:t>
    </dgm:pt>
    <dgm:pt modelId="{AB28327F-C895-4AFF-84C6-A7284ADBFD3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Prince George’s County</a:t>
          </a:r>
          <a:endParaRPr lang="en-US" dirty="0"/>
        </a:p>
      </dgm:t>
    </dgm:pt>
    <dgm:pt modelId="{85479D51-3C48-471F-836E-278E408F5888}" type="parTrans" cxnId="{8DD9C468-6D99-4E06-87F2-EB5CFD09C957}">
      <dgm:prSet/>
      <dgm:spPr/>
      <dgm:t>
        <a:bodyPr/>
        <a:lstStyle/>
        <a:p>
          <a:endParaRPr lang="en-US"/>
        </a:p>
      </dgm:t>
    </dgm:pt>
    <dgm:pt modelId="{0134C9CB-7CE9-4633-B85E-AD86F3EBAFA8}" type="sibTrans" cxnId="{8DD9C468-6D99-4E06-87F2-EB5CFD09C957}">
      <dgm:prSet/>
      <dgm:spPr/>
      <dgm:t>
        <a:bodyPr/>
        <a:lstStyle/>
        <a:p>
          <a:endParaRPr lang="en-US"/>
        </a:p>
      </dgm:t>
    </dgm:pt>
    <dgm:pt modelId="{D5697491-A537-41F1-9DE1-29B4F3CB9F06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Bladensburg Commons- Bladensburg</a:t>
          </a:r>
          <a:r>
            <a:rPr lang="en-US" dirty="0" smtClean="0">
              <a:solidFill>
                <a:schemeClr val="dk1"/>
              </a:solidFill>
            </a:rPr>
            <a:t>, 15 one-bedroom </a:t>
          </a:r>
          <a:r>
            <a:rPr lang="en-US" b="1" dirty="0" smtClean="0">
              <a:solidFill>
                <a:schemeClr val="dk1"/>
              </a:solidFill>
            </a:rPr>
            <a:t>(Leased)</a:t>
          </a:r>
          <a:endParaRPr lang="en-US" dirty="0"/>
        </a:p>
      </dgm:t>
    </dgm:pt>
    <dgm:pt modelId="{F8DFBFEF-47F1-4A36-98EB-AF5FE7035E42}" type="parTrans" cxnId="{B90845E7-6DCE-4774-A952-D1B84883C5DB}">
      <dgm:prSet/>
      <dgm:spPr/>
      <dgm:t>
        <a:bodyPr/>
        <a:lstStyle/>
        <a:p>
          <a:endParaRPr lang="en-US"/>
        </a:p>
      </dgm:t>
    </dgm:pt>
    <dgm:pt modelId="{0AFE9520-8898-46DC-A2F4-F87E94DEFB7F}" type="sibTrans" cxnId="{B90845E7-6DCE-4774-A952-D1B84883C5DB}">
      <dgm:prSet/>
      <dgm:spPr/>
      <dgm:t>
        <a:bodyPr/>
        <a:lstStyle/>
        <a:p>
          <a:endParaRPr lang="en-US"/>
        </a:p>
      </dgm:t>
    </dgm:pt>
    <dgm:pt modelId="{ACA78C9F-6848-4749-8263-3DB0AB028C41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Brinkley Hill- Ft Washington, </a:t>
          </a:r>
          <a:r>
            <a:rPr lang="en-US" dirty="0" smtClean="0">
              <a:solidFill>
                <a:schemeClr val="dk1"/>
              </a:solidFill>
            </a:rPr>
            <a:t>5 two-bedroom units </a:t>
          </a:r>
          <a:r>
            <a:rPr lang="en-US" b="1" dirty="0" smtClean="0">
              <a:solidFill>
                <a:schemeClr val="dk1"/>
              </a:solidFill>
            </a:rPr>
            <a:t>(Leasing October 2017)</a:t>
          </a:r>
          <a:endParaRPr lang="en-US" dirty="0"/>
        </a:p>
      </dgm:t>
    </dgm:pt>
    <dgm:pt modelId="{149BDBC6-D3CA-4B3F-B8B5-AF849A83402D}" type="parTrans" cxnId="{BE732B0C-A83E-423B-807D-B8C88B4EFF91}">
      <dgm:prSet/>
      <dgm:spPr/>
      <dgm:t>
        <a:bodyPr/>
        <a:lstStyle/>
        <a:p>
          <a:endParaRPr lang="en-US"/>
        </a:p>
      </dgm:t>
    </dgm:pt>
    <dgm:pt modelId="{4867D67C-294C-44FA-AC3F-BA7BD58F7624}" type="sibTrans" cxnId="{BE732B0C-A83E-423B-807D-B8C88B4EFF91}">
      <dgm:prSet/>
      <dgm:spPr/>
      <dgm:t>
        <a:bodyPr/>
        <a:lstStyle/>
        <a:p>
          <a:endParaRPr lang="en-US"/>
        </a:p>
      </dgm:t>
    </dgm:pt>
    <dgm:pt modelId="{B388314D-BA3C-4530-B35B-747DABA58011}">
      <dgm:prSet phldrT="[Text]"/>
      <dgm:spPr/>
      <dgm:t>
        <a:bodyPr/>
        <a:lstStyle/>
        <a:p>
          <a:pPr rtl="0"/>
          <a:r>
            <a:rPr lang="en-US" dirty="0" smtClean="0"/>
            <a:t>Parkview Manor- Hyattsville, 6 units (3 one-bedrooms and 3 two-bedrooms, TBA</a:t>
          </a:r>
          <a:endParaRPr lang="en-US" dirty="0"/>
        </a:p>
      </dgm:t>
    </dgm:pt>
    <dgm:pt modelId="{D23A46A4-9753-40DE-BF2D-843EF87B4A2A}" type="parTrans" cxnId="{342B98C9-E94F-48F5-9E90-BF6A1A15FD1B}">
      <dgm:prSet/>
      <dgm:spPr/>
      <dgm:t>
        <a:bodyPr/>
        <a:lstStyle/>
        <a:p>
          <a:endParaRPr lang="en-US"/>
        </a:p>
      </dgm:t>
    </dgm:pt>
    <dgm:pt modelId="{84F21744-305C-4545-AE24-00F0EB1DA493}" type="sibTrans" cxnId="{342B98C9-E94F-48F5-9E90-BF6A1A15FD1B}">
      <dgm:prSet/>
      <dgm:spPr/>
      <dgm:t>
        <a:bodyPr/>
        <a:lstStyle/>
        <a:p>
          <a:endParaRPr lang="en-US"/>
        </a:p>
      </dgm:t>
    </dgm:pt>
    <dgm:pt modelId="{CA90B2F3-9F75-4349-BA74-8FBE2B81E1DE}" type="pres">
      <dgm:prSet presAssocID="{0611FCD7-648D-4F04-9D84-74E84D3308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FE66A-C17A-4A66-A611-68A5B8E6DCBC}" type="pres">
      <dgm:prSet presAssocID="{514546EC-2B4E-4F29-B83E-9A33CF99967C}" presName="linNode" presStyleCnt="0"/>
      <dgm:spPr/>
    </dgm:pt>
    <dgm:pt modelId="{64BB5CE1-D8A7-4AE2-9ACD-AE84A169BE3B}" type="pres">
      <dgm:prSet presAssocID="{514546EC-2B4E-4F29-B83E-9A33CF99967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DFF2F-8E8F-40E4-B074-E2D852F1C707}" type="pres">
      <dgm:prSet presAssocID="{514546EC-2B4E-4F29-B83E-9A33CF99967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EC453-DEE7-4C78-8F8D-490ACF47457E}" type="pres">
      <dgm:prSet presAssocID="{B8B7A378-7E11-4FFE-9983-6CCFDFA60EDA}" presName="sp" presStyleCnt="0"/>
      <dgm:spPr/>
    </dgm:pt>
    <dgm:pt modelId="{387AB393-ECB5-46BA-8C43-55AE03C75787}" type="pres">
      <dgm:prSet presAssocID="{F32C0994-7EF0-4D0F-9F51-501DE7761195}" presName="linNode" presStyleCnt="0"/>
      <dgm:spPr/>
    </dgm:pt>
    <dgm:pt modelId="{EB107A89-05AF-4BD8-A59A-AC64AACBC729}" type="pres">
      <dgm:prSet presAssocID="{F32C0994-7EF0-4D0F-9F51-501DE776119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3FC0-A7B0-40A0-99FB-70DAB3985144}" type="pres">
      <dgm:prSet presAssocID="{F32C0994-7EF0-4D0F-9F51-501DE776119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FAFD8-0D80-483A-B3BA-BDF08E32608A}" type="pres">
      <dgm:prSet presAssocID="{74AD8121-5D99-4BFB-A2BD-A2FB1E5E32E5}" presName="sp" presStyleCnt="0"/>
      <dgm:spPr/>
    </dgm:pt>
    <dgm:pt modelId="{F6EA0A14-9A26-4F89-8947-08BEBC82B239}" type="pres">
      <dgm:prSet presAssocID="{54587DA3-982F-4496-8597-8FC7DEE7F06C}" presName="linNode" presStyleCnt="0"/>
      <dgm:spPr/>
    </dgm:pt>
    <dgm:pt modelId="{D01739DC-34E3-4C9F-B0F6-A298BEEA7912}" type="pres">
      <dgm:prSet presAssocID="{54587DA3-982F-4496-8597-8FC7DEE7F06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9C0E0-EEAA-4595-ADB7-60689852030D}" type="pres">
      <dgm:prSet presAssocID="{54587DA3-982F-4496-8597-8FC7DEE7F06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67B06-2E93-4C9B-A16A-20D6612CB36E}" type="pres">
      <dgm:prSet presAssocID="{8080F732-4D49-4F61-B261-F90F90964F63}" presName="sp" presStyleCnt="0"/>
      <dgm:spPr/>
    </dgm:pt>
    <dgm:pt modelId="{DAE42DEE-3436-460A-90E7-4A8C5D280F46}" type="pres">
      <dgm:prSet presAssocID="{AB28327F-C895-4AFF-84C6-A7284ADBFD3C}" presName="linNode" presStyleCnt="0"/>
      <dgm:spPr/>
    </dgm:pt>
    <dgm:pt modelId="{D378A4C5-CD13-440E-BB4F-A4141E2D100F}" type="pres">
      <dgm:prSet presAssocID="{AB28327F-C895-4AFF-84C6-A7284ADBFD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8074D-96E7-4481-BE3F-734B6A8A5602}" type="pres">
      <dgm:prSet presAssocID="{AB28327F-C895-4AFF-84C6-A7284ADBFD3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34EC3-01C2-4AE6-805C-0ABE97558F6E}" type="presOf" srcId="{0B869E4C-1BDB-4D19-A227-DEC4BC0779E7}" destId="{3799C0E0-EEAA-4595-ADB7-60689852030D}" srcOrd="0" destOrd="0" presId="urn:microsoft.com/office/officeart/2005/8/layout/vList5"/>
    <dgm:cxn modelId="{68D56B15-6DBE-4F35-8CAC-B1EFF910E834}" srcId="{0611FCD7-648D-4F04-9D84-74E84D330891}" destId="{514546EC-2B4E-4F29-B83E-9A33CF99967C}" srcOrd="0" destOrd="0" parTransId="{C0B9FD97-DC2F-4538-825C-A537962C472E}" sibTransId="{B8B7A378-7E11-4FFE-9983-6CCFDFA60EDA}"/>
    <dgm:cxn modelId="{383F73D6-8F41-4A83-91A1-BE276D364005}" type="presOf" srcId="{939CB260-787C-4860-AE6F-A3F827B860C0}" destId="{C81DFF2F-8E8F-40E4-B074-E2D852F1C707}" srcOrd="0" destOrd="0" presId="urn:microsoft.com/office/officeart/2005/8/layout/vList5"/>
    <dgm:cxn modelId="{56E77F99-58D9-48F7-BDBE-22155177606A}" type="presOf" srcId="{D02A70E9-3F25-4D34-B973-C841A5BA3AF2}" destId="{BADF3FC0-A7B0-40A0-99FB-70DAB3985144}" srcOrd="0" destOrd="0" presId="urn:microsoft.com/office/officeart/2005/8/layout/vList5"/>
    <dgm:cxn modelId="{B1B096E4-BE1A-4C1A-82CE-E8E2C535DA16}" type="presOf" srcId="{AB28327F-C895-4AFF-84C6-A7284ADBFD3C}" destId="{D378A4C5-CD13-440E-BB4F-A4141E2D100F}" srcOrd="0" destOrd="0" presId="urn:microsoft.com/office/officeart/2005/8/layout/vList5"/>
    <dgm:cxn modelId="{90178280-208A-4570-B0A2-A3B56C5B8568}" type="presOf" srcId="{B388314D-BA3C-4530-B35B-747DABA58011}" destId="{9558074D-96E7-4481-BE3F-734B6A8A5602}" srcOrd="0" destOrd="2" presId="urn:microsoft.com/office/officeart/2005/8/layout/vList5"/>
    <dgm:cxn modelId="{10A776FF-0049-41D5-BE06-510466D3BB14}" srcId="{F32C0994-7EF0-4D0F-9F51-501DE7761195}" destId="{0ECDE720-E7ED-4A16-A1B5-88BBE072D594}" srcOrd="1" destOrd="0" parTransId="{DCB087A0-5D9A-4C03-8335-33AF17E37C62}" sibTransId="{497F5729-AA52-4EA3-A711-6BDED56E885E}"/>
    <dgm:cxn modelId="{342B98C9-E94F-48F5-9E90-BF6A1A15FD1B}" srcId="{AB28327F-C895-4AFF-84C6-A7284ADBFD3C}" destId="{B388314D-BA3C-4530-B35B-747DABA58011}" srcOrd="2" destOrd="0" parTransId="{D23A46A4-9753-40DE-BF2D-843EF87B4A2A}" sibTransId="{84F21744-305C-4545-AE24-00F0EB1DA493}"/>
    <dgm:cxn modelId="{D7A41B15-92C0-400B-960D-02851C0B49D9}" type="presOf" srcId="{54587DA3-982F-4496-8597-8FC7DEE7F06C}" destId="{D01739DC-34E3-4C9F-B0F6-A298BEEA7912}" srcOrd="0" destOrd="0" presId="urn:microsoft.com/office/officeart/2005/8/layout/vList5"/>
    <dgm:cxn modelId="{66A65ED6-6C74-4450-9FDA-6EAE4E91B62B}" type="presOf" srcId="{514546EC-2B4E-4F29-B83E-9A33CF99967C}" destId="{64BB5CE1-D8A7-4AE2-9ACD-AE84A169BE3B}" srcOrd="0" destOrd="0" presId="urn:microsoft.com/office/officeart/2005/8/layout/vList5"/>
    <dgm:cxn modelId="{BE732B0C-A83E-423B-807D-B8C88B4EFF91}" srcId="{AB28327F-C895-4AFF-84C6-A7284ADBFD3C}" destId="{ACA78C9F-6848-4749-8263-3DB0AB028C41}" srcOrd="1" destOrd="0" parTransId="{149BDBC6-D3CA-4B3F-B8B5-AF849A83402D}" sibTransId="{4867D67C-294C-44FA-AC3F-BA7BD58F7624}"/>
    <dgm:cxn modelId="{7CEEB29B-EE52-48B4-843E-792F1816DC5C}" srcId="{54587DA3-982F-4496-8597-8FC7DEE7F06C}" destId="{3633CE78-63C6-4B3A-9DFF-3F91D2924191}" srcOrd="1" destOrd="0" parTransId="{A83E65DB-BCDE-4414-9518-4599B09A57C4}" sibTransId="{ECAD692E-DC3A-4416-B054-3FD8003A7DF7}"/>
    <dgm:cxn modelId="{2331C7E7-E0FC-462E-84E4-4D94315BBE64}" srcId="{514546EC-2B4E-4F29-B83E-9A33CF99967C}" destId="{29BB96A5-3D82-4137-86DE-824E71BC88CB}" srcOrd="1" destOrd="0" parTransId="{09F30A1C-9DF0-4882-B90F-7FAE10ABC96D}" sibTransId="{1B44C628-E662-41B6-8E4C-0E8AF3DEB978}"/>
    <dgm:cxn modelId="{B90845E7-6DCE-4774-A952-D1B84883C5DB}" srcId="{AB28327F-C895-4AFF-84C6-A7284ADBFD3C}" destId="{D5697491-A537-41F1-9DE1-29B4F3CB9F06}" srcOrd="0" destOrd="0" parTransId="{F8DFBFEF-47F1-4A36-98EB-AF5FE7035E42}" sibTransId="{0AFE9520-8898-46DC-A2F4-F87E94DEFB7F}"/>
    <dgm:cxn modelId="{8DD9C468-6D99-4E06-87F2-EB5CFD09C957}" srcId="{0611FCD7-648D-4F04-9D84-74E84D330891}" destId="{AB28327F-C895-4AFF-84C6-A7284ADBFD3C}" srcOrd="3" destOrd="0" parTransId="{85479D51-3C48-471F-836E-278E408F5888}" sibTransId="{0134C9CB-7CE9-4633-B85E-AD86F3EBAFA8}"/>
    <dgm:cxn modelId="{FEEF83BE-BD4B-4592-89EF-AE9A553A1508}" srcId="{514546EC-2B4E-4F29-B83E-9A33CF99967C}" destId="{939CB260-787C-4860-AE6F-A3F827B860C0}" srcOrd="0" destOrd="0" parTransId="{4BEA55DF-7027-4A28-8AB3-482B78E6CD0A}" sibTransId="{6D80696E-A423-4396-BDF1-314EE7814D6D}"/>
    <dgm:cxn modelId="{487801DE-2DB8-4D3A-A483-B76E4DD544AC}" srcId="{F32C0994-7EF0-4D0F-9F51-501DE7761195}" destId="{D02A70E9-3F25-4D34-B973-C841A5BA3AF2}" srcOrd="0" destOrd="0" parTransId="{50E24F4E-802A-4314-BCCB-FF0390E7221C}" sibTransId="{4B7E0489-893D-43D6-AF0E-2E2DEFFF0251}"/>
    <dgm:cxn modelId="{AFDA0567-6C9E-43D5-9386-33F7EA826400}" type="presOf" srcId="{0ECDE720-E7ED-4A16-A1B5-88BBE072D594}" destId="{BADF3FC0-A7B0-40A0-99FB-70DAB3985144}" srcOrd="0" destOrd="1" presId="urn:microsoft.com/office/officeart/2005/8/layout/vList5"/>
    <dgm:cxn modelId="{7C4932D5-6662-47B5-BF49-3149436527AA}" type="presOf" srcId="{ACA78C9F-6848-4749-8263-3DB0AB028C41}" destId="{9558074D-96E7-4481-BE3F-734B6A8A5602}" srcOrd="0" destOrd="1" presId="urn:microsoft.com/office/officeart/2005/8/layout/vList5"/>
    <dgm:cxn modelId="{D5736FB8-4E95-4A69-B8CF-740489490D33}" type="presOf" srcId="{0611FCD7-648D-4F04-9D84-74E84D330891}" destId="{CA90B2F3-9F75-4349-BA74-8FBE2B81E1DE}" srcOrd="0" destOrd="0" presId="urn:microsoft.com/office/officeart/2005/8/layout/vList5"/>
    <dgm:cxn modelId="{E9D88F72-848E-4831-ACAF-5BC4079A50BE}" srcId="{0611FCD7-648D-4F04-9D84-74E84D330891}" destId="{54587DA3-982F-4496-8597-8FC7DEE7F06C}" srcOrd="2" destOrd="0" parTransId="{456FA5D7-AB45-4C17-85E3-D9266B377694}" sibTransId="{8080F732-4D49-4F61-B261-F90F90964F63}"/>
    <dgm:cxn modelId="{AB6A955A-A4BE-4C86-A297-E7A1D86E41BD}" type="presOf" srcId="{3633CE78-63C6-4B3A-9DFF-3F91D2924191}" destId="{3799C0E0-EEAA-4595-ADB7-60689852030D}" srcOrd="0" destOrd="1" presId="urn:microsoft.com/office/officeart/2005/8/layout/vList5"/>
    <dgm:cxn modelId="{9569CCD5-7B45-4DCB-8369-56E8C3B88758}" type="presOf" srcId="{29BB96A5-3D82-4137-86DE-824E71BC88CB}" destId="{C81DFF2F-8E8F-40E4-B074-E2D852F1C707}" srcOrd="0" destOrd="1" presId="urn:microsoft.com/office/officeart/2005/8/layout/vList5"/>
    <dgm:cxn modelId="{8363741F-5385-4276-8BE4-A5E2143552A2}" type="presOf" srcId="{D5697491-A537-41F1-9DE1-29B4F3CB9F06}" destId="{9558074D-96E7-4481-BE3F-734B6A8A5602}" srcOrd="0" destOrd="0" presId="urn:microsoft.com/office/officeart/2005/8/layout/vList5"/>
    <dgm:cxn modelId="{EDCCC20E-A18A-4608-864B-737ED52DEA91}" srcId="{54587DA3-982F-4496-8597-8FC7DEE7F06C}" destId="{0B869E4C-1BDB-4D19-A227-DEC4BC0779E7}" srcOrd="0" destOrd="0" parTransId="{5EF57EFD-6DDD-4CB5-880C-6C35693DB105}" sibTransId="{AF34C608-47FE-404D-8E29-639D472F0E9A}"/>
    <dgm:cxn modelId="{4C360FB4-1274-453C-B977-DA8C8E2FFAA0}" type="presOf" srcId="{F32C0994-7EF0-4D0F-9F51-501DE7761195}" destId="{EB107A89-05AF-4BD8-A59A-AC64AACBC729}" srcOrd="0" destOrd="0" presId="urn:microsoft.com/office/officeart/2005/8/layout/vList5"/>
    <dgm:cxn modelId="{0C69BE30-0BB8-4770-80C3-9F10B694FF72}" srcId="{0611FCD7-648D-4F04-9D84-74E84D330891}" destId="{F32C0994-7EF0-4D0F-9F51-501DE7761195}" srcOrd="1" destOrd="0" parTransId="{CB35DCD7-B8C0-47AF-B2E7-FB7E37F9B99F}" sibTransId="{74AD8121-5D99-4BFB-A2BD-A2FB1E5E32E5}"/>
    <dgm:cxn modelId="{FF5A920B-15F3-44CE-BA8E-8B236125AD3B}" type="presParOf" srcId="{CA90B2F3-9F75-4349-BA74-8FBE2B81E1DE}" destId="{B11FE66A-C17A-4A66-A611-68A5B8E6DCBC}" srcOrd="0" destOrd="0" presId="urn:microsoft.com/office/officeart/2005/8/layout/vList5"/>
    <dgm:cxn modelId="{DB1AD882-86C1-4A57-A9B9-0A3CCFE55695}" type="presParOf" srcId="{B11FE66A-C17A-4A66-A611-68A5B8E6DCBC}" destId="{64BB5CE1-D8A7-4AE2-9ACD-AE84A169BE3B}" srcOrd="0" destOrd="0" presId="urn:microsoft.com/office/officeart/2005/8/layout/vList5"/>
    <dgm:cxn modelId="{8759B43C-5AE0-48E2-8411-AA8BB2718384}" type="presParOf" srcId="{B11FE66A-C17A-4A66-A611-68A5B8E6DCBC}" destId="{C81DFF2F-8E8F-40E4-B074-E2D852F1C707}" srcOrd="1" destOrd="0" presId="urn:microsoft.com/office/officeart/2005/8/layout/vList5"/>
    <dgm:cxn modelId="{60A6551F-9287-4F6C-899C-B87800F17F6D}" type="presParOf" srcId="{CA90B2F3-9F75-4349-BA74-8FBE2B81E1DE}" destId="{454EC453-DEE7-4C78-8F8D-490ACF47457E}" srcOrd="1" destOrd="0" presId="urn:microsoft.com/office/officeart/2005/8/layout/vList5"/>
    <dgm:cxn modelId="{0E6F11F0-EF59-45AA-A6AD-979BE143A0A7}" type="presParOf" srcId="{CA90B2F3-9F75-4349-BA74-8FBE2B81E1DE}" destId="{387AB393-ECB5-46BA-8C43-55AE03C75787}" srcOrd="2" destOrd="0" presId="urn:microsoft.com/office/officeart/2005/8/layout/vList5"/>
    <dgm:cxn modelId="{EA287E20-FA33-4FE5-B134-3513F66C47B9}" type="presParOf" srcId="{387AB393-ECB5-46BA-8C43-55AE03C75787}" destId="{EB107A89-05AF-4BD8-A59A-AC64AACBC729}" srcOrd="0" destOrd="0" presId="urn:microsoft.com/office/officeart/2005/8/layout/vList5"/>
    <dgm:cxn modelId="{E545B125-C34B-4F46-826E-8202F723671D}" type="presParOf" srcId="{387AB393-ECB5-46BA-8C43-55AE03C75787}" destId="{BADF3FC0-A7B0-40A0-99FB-70DAB3985144}" srcOrd="1" destOrd="0" presId="urn:microsoft.com/office/officeart/2005/8/layout/vList5"/>
    <dgm:cxn modelId="{A3DB319A-C068-4C51-94D9-96C2FC65310F}" type="presParOf" srcId="{CA90B2F3-9F75-4349-BA74-8FBE2B81E1DE}" destId="{8F7FAFD8-0D80-483A-B3BA-BDF08E32608A}" srcOrd="3" destOrd="0" presId="urn:microsoft.com/office/officeart/2005/8/layout/vList5"/>
    <dgm:cxn modelId="{5E8FE3BD-8112-4718-9B38-600F7E6D68A4}" type="presParOf" srcId="{CA90B2F3-9F75-4349-BA74-8FBE2B81E1DE}" destId="{F6EA0A14-9A26-4F89-8947-08BEBC82B239}" srcOrd="4" destOrd="0" presId="urn:microsoft.com/office/officeart/2005/8/layout/vList5"/>
    <dgm:cxn modelId="{94864517-D1C9-4348-8CFD-A49CE9BFCFF4}" type="presParOf" srcId="{F6EA0A14-9A26-4F89-8947-08BEBC82B239}" destId="{D01739DC-34E3-4C9F-B0F6-A298BEEA7912}" srcOrd="0" destOrd="0" presId="urn:microsoft.com/office/officeart/2005/8/layout/vList5"/>
    <dgm:cxn modelId="{BC2B6F17-2502-4EE5-AC42-364E2E5E4500}" type="presParOf" srcId="{F6EA0A14-9A26-4F89-8947-08BEBC82B239}" destId="{3799C0E0-EEAA-4595-ADB7-60689852030D}" srcOrd="1" destOrd="0" presId="urn:microsoft.com/office/officeart/2005/8/layout/vList5"/>
    <dgm:cxn modelId="{2B7218D2-A24C-4F2A-BF1A-2D483EC7911A}" type="presParOf" srcId="{CA90B2F3-9F75-4349-BA74-8FBE2B81E1DE}" destId="{62B67B06-2E93-4C9B-A16A-20D6612CB36E}" srcOrd="5" destOrd="0" presId="urn:microsoft.com/office/officeart/2005/8/layout/vList5"/>
    <dgm:cxn modelId="{A438E341-3BC1-4767-88EB-2EF8FB007FAD}" type="presParOf" srcId="{CA90B2F3-9F75-4349-BA74-8FBE2B81E1DE}" destId="{DAE42DEE-3436-460A-90E7-4A8C5D280F46}" srcOrd="6" destOrd="0" presId="urn:microsoft.com/office/officeart/2005/8/layout/vList5"/>
    <dgm:cxn modelId="{5471A1BC-6F7C-4CDD-852F-57BAFE14BDBE}" type="presParOf" srcId="{DAE42DEE-3436-460A-90E7-4A8C5D280F46}" destId="{D378A4C5-CD13-440E-BB4F-A4141E2D100F}" srcOrd="0" destOrd="0" presId="urn:microsoft.com/office/officeart/2005/8/layout/vList5"/>
    <dgm:cxn modelId="{9CCE12A2-DEEF-4824-97A4-E0B05EEC99A3}" type="presParOf" srcId="{DAE42DEE-3436-460A-90E7-4A8C5D280F46}" destId="{9558074D-96E7-4481-BE3F-734B6A8A56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0F1BA-4610-4839-B94E-6B4E358CCC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C8C44-286D-41E4-BCA3-EDA7508CD47C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 smtClean="0"/>
            <a:t>Queen Anne’s County</a:t>
          </a:r>
          <a:endParaRPr lang="en-US" dirty="0"/>
        </a:p>
      </dgm:t>
    </dgm:pt>
    <dgm:pt modelId="{D1C32288-8195-4BAF-914C-0046B355F675}" type="parTrans" cxnId="{136FED14-DAB4-4031-B186-A2BB827018BA}">
      <dgm:prSet/>
      <dgm:spPr/>
      <dgm:t>
        <a:bodyPr/>
        <a:lstStyle/>
        <a:p>
          <a:endParaRPr lang="en-US"/>
        </a:p>
      </dgm:t>
    </dgm:pt>
    <dgm:pt modelId="{D56936CE-15DA-4C3F-AC32-0584C3C96896}" type="sibTrans" cxnId="{136FED14-DAB4-4031-B186-A2BB827018BA}">
      <dgm:prSet/>
      <dgm:spPr/>
      <dgm:t>
        <a:bodyPr/>
        <a:lstStyle/>
        <a:p>
          <a:endParaRPr lang="en-US"/>
        </a:p>
      </dgm:t>
    </dgm:pt>
    <dgm:pt modelId="{CC99611C-D711-4B8D-8161-2AD381A3CC7F}">
      <dgm:prSet phldrT="[Text]"/>
      <dgm:spPr/>
      <dgm:t>
        <a:bodyPr/>
        <a:lstStyle/>
        <a:p>
          <a:r>
            <a:rPr lang="en-US" dirty="0" smtClean="0"/>
            <a:t>Willows at Centerville- Centerville, 5 one-bedroom units, TBA</a:t>
          </a:r>
          <a:endParaRPr lang="en-US" dirty="0"/>
        </a:p>
      </dgm:t>
    </dgm:pt>
    <dgm:pt modelId="{C18AFF8D-C06C-4586-93CA-05DF7D515F9B}" type="parTrans" cxnId="{D1D95A8A-ABF4-4A78-B324-9863AB83702B}">
      <dgm:prSet/>
      <dgm:spPr/>
      <dgm:t>
        <a:bodyPr/>
        <a:lstStyle/>
        <a:p>
          <a:endParaRPr lang="en-US"/>
        </a:p>
      </dgm:t>
    </dgm:pt>
    <dgm:pt modelId="{8ECBDADB-137A-4731-B951-9A21DF14DDCE}" type="sibTrans" cxnId="{D1D95A8A-ABF4-4A78-B324-9863AB83702B}">
      <dgm:prSet/>
      <dgm:spPr/>
      <dgm:t>
        <a:bodyPr/>
        <a:lstStyle/>
        <a:p>
          <a:endParaRPr lang="en-US"/>
        </a:p>
      </dgm:t>
    </dgm:pt>
    <dgm:pt modelId="{4CEA88E2-3079-4BF8-A20D-2F6225139BEA}">
      <dgm:prSet phldrT="[Text]"/>
      <dgm:spPr/>
      <dgm:t>
        <a:bodyPr/>
        <a:lstStyle/>
        <a:p>
          <a:r>
            <a:rPr lang="en-US" dirty="0" smtClean="0"/>
            <a:t>Village at Slippery Hill- Grasonville, 5 one-bedroom units, TBA </a:t>
          </a:r>
          <a:endParaRPr lang="en-US" dirty="0"/>
        </a:p>
      </dgm:t>
    </dgm:pt>
    <dgm:pt modelId="{27420534-5963-4C78-81A1-AC706F593DFB}" type="parTrans" cxnId="{F4D5A49D-F412-413E-97F7-14F332F4876B}">
      <dgm:prSet/>
      <dgm:spPr/>
      <dgm:t>
        <a:bodyPr/>
        <a:lstStyle/>
        <a:p>
          <a:endParaRPr lang="en-US"/>
        </a:p>
      </dgm:t>
    </dgm:pt>
    <dgm:pt modelId="{A1228AF6-D9A7-43D4-92E1-C1AA3F26C78F}" type="sibTrans" cxnId="{F4D5A49D-F412-413E-97F7-14F332F4876B}">
      <dgm:prSet/>
      <dgm:spPr/>
      <dgm:t>
        <a:bodyPr/>
        <a:lstStyle/>
        <a:p>
          <a:endParaRPr lang="en-US"/>
        </a:p>
      </dgm:t>
    </dgm:pt>
    <dgm:pt modelId="{C2D6441F-1966-4517-888A-F79B79C936A1}">
      <dgm:prSet phldrT="[Text]"/>
      <dgm:spPr>
        <a:solidFill>
          <a:srgbClr val="19791B"/>
        </a:solidFill>
      </dgm:spPr>
      <dgm:t>
        <a:bodyPr/>
        <a:lstStyle/>
        <a:p>
          <a:r>
            <a:rPr lang="en-US" dirty="0" smtClean="0"/>
            <a:t>St. Mary’s County</a:t>
          </a:r>
          <a:endParaRPr lang="en-US" dirty="0"/>
        </a:p>
      </dgm:t>
    </dgm:pt>
    <dgm:pt modelId="{F3AE66A7-03E2-4458-B892-D89394744AAC}" type="parTrans" cxnId="{375B3DE6-62E7-4C38-B6E7-C8E704C04D63}">
      <dgm:prSet/>
      <dgm:spPr/>
      <dgm:t>
        <a:bodyPr/>
        <a:lstStyle/>
        <a:p>
          <a:endParaRPr lang="en-US"/>
        </a:p>
      </dgm:t>
    </dgm:pt>
    <dgm:pt modelId="{188BFB06-0A4D-4681-B8D4-DDD51E747EFB}" type="sibTrans" cxnId="{375B3DE6-62E7-4C38-B6E7-C8E704C04D63}">
      <dgm:prSet/>
      <dgm:spPr/>
      <dgm:t>
        <a:bodyPr/>
        <a:lstStyle/>
        <a:p>
          <a:endParaRPr lang="en-US"/>
        </a:p>
      </dgm:t>
    </dgm:pt>
    <dgm:pt modelId="{CED87841-3814-4CD0-B550-E4CDB11C8EF5}">
      <dgm:prSet phldrT="[Text]"/>
      <dgm:spPr/>
      <dgm:t>
        <a:bodyPr/>
        <a:lstStyle/>
        <a:p>
          <a:r>
            <a:rPr lang="en-US" dirty="0" smtClean="0"/>
            <a:t>Patuxent Crossing- Lexington Park, 5 one-bedroom units, TBA</a:t>
          </a:r>
          <a:endParaRPr lang="en-US" dirty="0"/>
        </a:p>
      </dgm:t>
    </dgm:pt>
    <dgm:pt modelId="{81D0F5CC-36A0-4527-96C8-1EAD9FD86D12}" type="parTrans" cxnId="{2690ADD0-696A-4595-95CB-03AE80800D77}">
      <dgm:prSet/>
      <dgm:spPr/>
      <dgm:t>
        <a:bodyPr/>
        <a:lstStyle/>
        <a:p>
          <a:endParaRPr lang="en-US"/>
        </a:p>
      </dgm:t>
    </dgm:pt>
    <dgm:pt modelId="{FBF85018-CB43-430E-B355-43580C28A34F}" type="sibTrans" cxnId="{2690ADD0-696A-4595-95CB-03AE80800D77}">
      <dgm:prSet/>
      <dgm:spPr/>
      <dgm:t>
        <a:bodyPr/>
        <a:lstStyle/>
        <a:p>
          <a:endParaRPr lang="en-US"/>
        </a:p>
      </dgm:t>
    </dgm:pt>
    <dgm:pt modelId="{AA45964E-3E1E-4715-A9CE-F8495029DFE2}">
      <dgm:prSet phldrT="[Text]"/>
      <dgm:spPr>
        <a:solidFill>
          <a:srgbClr val="1B1FD7"/>
        </a:solidFill>
      </dgm:spPr>
      <dgm:t>
        <a:bodyPr/>
        <a:lstStyle/>
        <a:p>
          <a:r>
            <a:rPr lang="en-US" dirty="0" smtClean="0"/>
            <a:t>Talbot County</a:t>
          </a:r>
          <a:endParaRPr lang="en-US" dirty="0"/>
        </a:p>
      </dgm:t>
    </dgm:pt>
    <dgm:pt modelId="{01914246-395F-4CBA-8D7C-1E3509A373BB}" type="parTrans" cxnId="{F2BF5DA4-F88F-4344-9A58-C5AC21638E66}">
      <dgm:prSet/>
      <dgm:spPr/>
      <dgm:t>
        <a:bodyPr/>
        <a:lstStyle/>
        <a:p>
          <a:endParaRPr lang="en-US"/>
        </a:p>
      </dgm:t>
    </dgm:pt>
    <dgm:pt modelId="{796C6335-8EE4-413A-9AC0-69B7A5FEF385}" type="sibTrans" cxnId="{F2BF5DA4-F88F-4344-9A58-C5AC21638E66}">
      <dgm:prSet/>
      <dgm:spPr/>
      <dgm:t>
        <a:bodyPr/>
        <a:lstStyle/>
        <a:p>
          <a:endParaRPr lang="en-US"/>
        </a:p>
      </dgm:t>
    </dgm:pt>
    <dgm:pt modelId="{1F40FCCE-B05F-4B02-855C-BFAB35E6D6F2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Galloway Meadows- Easton</a:t>
          </a:r>
          <a:r>
            <a:rPr lang="en-US" dirty="0" smtClean="0">
              <a:solidFill>
                <a:schemeClr val="dk1"/>
              </a:solidFill>
            </a:rPr>
            <a:t>, 4 units (3 one-bedrooms and 1 two-bedroom), Anticipated Referrals Spring 2018</a:t>
          </a:r>
          <a:endParaRPr lang="en-US" dirty="0"/>
        </a:p>
      </dgm:t>
    </dgm:pt>
    <dgm:pt modelId="{23A5644A-1BA7-44CD-A8F9-81D6DEBB4D67}" type="parTrans" cxnId="{9C82D99D-BCBC-47E9-A25F-D4B1170DDBEF}">
      <dgm:prSet/>
      <dgm:spPr/>
      <dgm:t>
        <a:bodyPr/>
        <a:lstStyle/>
        <a:p>
          <a:endParaRPr lang="en-US"/>
        </a:p>
      </dgm:t>
    </dgm:pt>
    <dgm:pt modelId="{486A9E91-F4B8-45FA-96A1-CB7A94ACF4B1}" type="sibTrans" cxnId="{9C82D99D-BCBC-47E9-A25F-D4B1170DDBEF}">
      <dgm:prSet/>
      <dgm:spPr/>
      <dgm:t>
        <a:bodyPr/>
        <a:lstStyle/>
        <a:p>
          <a:endParaRPr lang="en-US"/>
        </a:p>
      </dgm:t>
    </dgm:pt>
    <dgm:pt modelId="{735E2CA9-D0D3-48A6-8849-BE4F7CCE5757}">
      <dgm:prSet phldrT="[Text]"/>
      <dgm:spPr>
        <a:solidFill>
          <a:srgbClr val="9D3381"/>
        </a:solidFill>
      </dgm:spPr>
      <dgm:t>
        <a:bodyPr/>
        <a:lstStyle/>
        <a:p>
          <a:r>
            <a:rPr lang="en-US" dirty="0" smtClean="0"/>
            <a:t>Washington County</a:t>
          </a:r>
          <a:endParaRPr lang="en-US" dirty="0"/>
        </a:p>
      </dgm:t>
    </dgm:pt>
    <dgm:pt modelId="{7209D2EB-F756-40E5-A6E9-65F3A8D88CD8}" type="parTrans" cxnId="{F577A250-4246-40A0-A678-2FCD231F574C}">
      <dgm:prSet/>
      <dgm:spPr/>
      <dgm:t>
        <a:bodyPr/>
        <a:lstStyle/>
        <a:p>
          <a:endParaRPr lang="en-US"/>
        </a:p>
      </dgm:t>
    </dgm:pt>
    <dgm:pt modelId="{5A1AA404-30D2-45D7-8423-B00A910449D5}" type="sibTrans" cxnId="{F577A250-4246-40A0-A678-2FCD231F574C}">
      <dgm:prSet/>
      <dgm:spPr/>
      <dgm:t>
        <a:bodyPr/>
        <a:lstStyle/>
        <a:p>
          <a:endParaRPr lang="en-US"/>
        </a:p>
      </dgm:t>
    </dgm:pt>
    <dgm:pt modelId="{99D8FA0C-0120-4AEA-AC6B-AD18E34EE852}">
      <dgm:prSet phldrT="[Text]"/>
      <dgm:spPr/>
      <dgm:t>
        <a:bodyPr/>
        <a:lstStyle/>
        <a:p>
          <a:r>
            <a:rPr lang="en-US" dirty="0" smtClean="0"/>
            <a:t>Hopewell Station- Hagerstown, 4 units (3 one-bedrooms and 1 two-bedroom), TBA</a:t>
          </a:r>
          <a:endParaRPr lang="en-US" dirty="0"/>
        </a:p>
      </dgm:t>
    </dgm:pt>
    <dgm:pt modelId="{A7438080-9C2D-4A91-889A-180900084DCA}" type="parTrans" cxnId="{C1B7FBA6-FF2B-4C79-BC31-BDE7EEDEE546}">
      <dgm:prSet/>
      <dgm:spPr/>
      <dgm:t>
        <a:bodyPr/>
        <a:lstStyle/>
        <a:p>
          <a:endParaRPr lang="en-US"/>
        </a:p>
      </dgm:t>
    </dgm:pt>
    <dgm:pt modelId="{AD7EF8AD-2733-4A58-9382-9C9D4B35050D}" type="sibTrans" cxnId="{C1B7FBA6-FF2B-4C79-BC31-BDE7EEDEE546}">
      <dgm:prSet/>
      <dgm:spPr/>
      <dgm:t>
        <a:bodyPr/>
        <a:lstStyle/>
        <a:p>
          <a:endParaRPr lang="en-US"/>
        </a:p>
      </dgm:t>
    </dgm:pt>
    <dgm:pt modelId="{4CD34119-4156-498F-AE89-5EA7C0EEDA6C}">
      <dgm:prSet phldrT="[Text]"/>
      <dgm:spPr>
        <a:solidFill>
          <a:srgbClr val="E57580"/>
        </a:solidFill>
      </dgm:spPr>
      <dgm:t>
        <a:bodyPr/>
        <a:lstStyle/>
        <a:p>
          <a:r>
            <a:rPr lang="en-US" dirty="0" smtClean="0"/>
            <a:t>Wicomico County</a:t>
          </a:r>
          <a:endParaRPr lang="en-US" dirty="0"/>
        </a:p>
      </dgm:t>
    </dgm:pt>
    <dgm:pt modelId="{F09C4806-AB18-4752-830B-FEF7B625C933}" type="parTrans" cxnId="{B672A836-02D8-4DAA-A4F6-BC56A053CFAF}">
      <dgm:prSet/>
      <dgm:spPr/>
      <dgm:t>
        <a:bodyPr/>
        <a:lstStyle/>
        <a:p>
          <a:endParaRPr lang="en-US"/>
        </a:p>
      </dgm:t>
    </dgm:pt>
    <dgm:pt modelId="{5DB79D9C-D0CE-467C-A0DF-A04A61E0263D}" type="sibTrans" cxnId="{B672A836-02D8-4DAA-A4F6-BC56A053CFAF}">
      <dgm:prSet/>
      <dgm:spPr/>
      <dgm:t>
        <a:bodyPr/>
        <a:lstStyle/>
        <a:p>
          <a:endParaRPr lang="en-US"/>
        </a:p>
      </dgm:t>
    </dgm:pt>
    <dgm:pt modelId="{A7414DBE-5B45-46AC-BED4-BD3E93BA2ECC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</a:rPr>
            <a:t>Homes at Johnson Pond- Salisbury</a:t>
          </a:r>
          <a:r>
            <a:rPr lang="en-US" dirty="0" smtClean="0">
              <a:solidFill>
                <a:schemeClr val="dk1"/>
              </a:solidFill>
            </a:rPr>
            <a:t>, 4 one-bedroom units, Anticipated Referrals Winter 2018.</a:t>
          </a:r>
          <a:endParaRPr lang="en-US" dirty="0"/>
        </a:p>
      </dgm:t>
    </dgm:pt>
    <dgm:pt modelId="{AF0DAC24-F144-41B3-BA7A-7557A35AB734}" type="parTrans" cxnId="{3548F0B2-7665-4523-9083-0A6AF6B94937}">
      <dgm:prSet/>
      <dgm:spPr/>
      <dgm:t>
        <a:bodyPr/>
        <a:lstStyle/>
        <a:p>
          <a:endParaRPr lang="en-US"/>
        </a:p>
      </dgm:t>
    </dgm:pt>
    <dgm:pt modelId="{939DA290-0C9B-44F1-AC67-51D5670BA47F}" type="sibTrans" cxnId="{3548F0B2-7665-4523-9083-0A6AF6B94937}">
      <dgm:prSet/>
      <dgm:spPr/>
      <dgm:t>
        <a:bodyPr/>
        <a:lstStyle/>
        <a:p>
          <a:endParaRPr lang="en-US"/>
        </a:p>
      </dgm:t>
    </dgm:pt>
    <dgm:pt modelId="{D3C890C4-9EE5-4BF2-9BB7-485D0A80963E}" type="pres">
      <dgm:prSet presAssocID="{65C0F1BA-4610-4839-B94E-6B4E358CCC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B87D1-C398-4B99-BF98-A630DD5F5035}" type="pres">
      <dgm:prSet presAssocID="{376C8C44-286D-41E4-BCA3-EDA7508CD47C}" presName="linNode" presStyleCnt="0"/>
      <dgm:spPr/>
    </dgm:pt>
    <dgm:pt modelId="{17B9116F-ED10-4717-A02A-2123BCDBD160}" type="pres">
      <dgm:prSet presAssocID="{376C8C44-286D-41E4-BCA3-EDA7508CD47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11C83-428A-4466-95C0-C877F3401156}" type="pres">
      <dgm:prSet presAssocID="{376C8C44-286D-41E4-BCA3-EDA7508CD47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90B80-8F89-4A71-A55B-6EF9765F147F}" type="pres">
      <dgm:prSet presAssocID="{D56936CE-15DA-4C3F-AC32-0584C3C96896}" presName="sp" presStyleCnt="0"/>
      <dgm:spPr/>
    </dgm:pt>
    <dgm:pt modelId="{C79E04BE-29B4-460E-BB41-0597B40B2C5B}" type="pres">
      <dgm:prSet presAssocID="{C2D6441F-1966-4517-888A-F79B79C936A1}" presName="linNode" presStyleCnt="0"/>
      <dgm:spPr/>
    </dgm:pt>
    <dgm:pt modelId="{03DCA49E-5994-40BA-B14E-902DE60673E9}" type="pres">
      <dgm:prSet presAssocID="{C2D6441F-1966-4517-888A-F79B79C936A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B4AF-342D-4E6B-84F8-C64838121AD0}" type="pres">
      <dgm:prSet presAssocID="{C2D6441F-1966-4517-888A-F79B79C936A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DB1D-C276-4773-A5D6-E001909464D8}" type="pres">
      <dgm:prSet presAssocID="{188BFB06-0A4D-4681-B8D4-DDD51E747EFB}" presName="sp" presStyleCnt="0"/>
      <dgm:spPr/>
    </dgm:pt>
    <dgm:pt modelId="{97106393-DBF3-4F48-A465-D56C1B368AEB}" type="pres">
      <dgm:prSet presAssocID="{AA45964E-3E1E-4715-A9CE-F8495029DFE2}" presName="linNode" presStyleCnt="0"/>
      <dgm:spPr/>
    </dgm:pt>
    <dgm:pt modelId="{7E98349C-8A8E-4D0F-9DFD-17341E109524}" type="pres">
      <dgm:prSet presAssocID="{AA45964E-3E1E-4715-A9CE-F8495029DFE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1ECB2-FC90-4A76-B4A2-78ACE4C1586A}" type="pres">
      <dgm:prSet presAssocID="{AA45964E-3E1E-4715-A9CE-F8495029DFE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48DCE-EC70-4CEB-848B-62E719C158AD}" type="pres">
      <dgm:prSet presAssocID="{796C6335-8EE4-413A-9AC0-69B7A5FEF385}" presName="sp" presStyleCnt="0"/>
      <dgm:spPr/>
    </dgm:pt>
    <dgm:pt modelId="{3B7793A3-E201-46D2-9AFA-8B712E225FFD}" type="pres">
      <dgm:prSet presAssocID="{735E2CA9-D0D3-48A6-8849-BE4F7CCE5757}" presName="linNode" presStyleCnt="0"/>
      <dgm:spPr/>
    </dgm:pt>
    <dgm:pt modelId="{8A0B6B2B-717E-433B-A324-3502E2571626}" type="pres">
      <dgm:prSet presAssocID="{735E2CA9-D0D3-48A6-8849-BE4F7CCE575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C9FDF-DE44-4AB6-B315-B3BB3F364B1E}" type="pres">
      <dgm:prSet presAssocID="{735E2CA9-D0D3-48A6-8849-BE4F7CCE575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573E0-D1FB-4CE2-92E2-11E9166A1980}" type="pres">
      <dgm:prSet presAssocID="{5A1AA404-30D2-45D7-8423-B00A910449D5}" presName="sp" presStyleCnt="0"/>
      <dgm:spPr/>
    </dgm:pt>
    <dgm:pt modelId="{62E51B66-5C00-4806-A953-015F820D6DA7}" type="pres">
      <dgm:prSet presAssocID="{4CD34119-4156-498F-AE89-5EA7C0EEDA6C}" presName="linNode" presStyleCnt="0"/>
      <dgm:spPr/>
    </dgm:pt>
    <dgm:pt modelId="{414AEFE3-3DC2-4B9D-8B27-976AF3EE461B}" type="pres">
      <dgm:prSet presAssocID="{4CD34119-4156-498F-AE89-5EA7C0EEDA6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270B1-E835-475F-BB96-2B9FCBC74992}" type="pres">
      <dgm:prSet presAssocID="{4CD34119-4156-498F-AE89-5EA7C0EEDA6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2A836-02D8-4DAA-A4F6-BC56A053CFAF}" srcId="{65C0F1BA-4610-4839-B94E-6B4E358CCC7F}" destId="{4CD34119-4156-498F-AE89-5EA7C0EEDA6C}" srcOrd="4" destOrd="0" parTransId="{F09C4806-AB18-4752-830B-FEF7B625C933}" sibTransId="{5DB79D9C-D0CE-467C-A0DF-A04A61E0263D}"/>
    <dgm:cxn modelId="{136FED14-DAB4-4031-B186-A2BB827018BA}" srcId="{65C0F1BA-4610-4839-B94E-6B4E358CCC7F}" destId="{376C8C44-286D-41E4-BCA3-EDA7508CD47C}" srcOrd="0" destOrd="0" parTransId="{D1C32288-8195-4BAF-914C-0046B355F675}" sibTransId="{D56936CE-15DA-4C3F-AC32-0584C3C96896}"/>
    <dgm:cxn modelId="{63B14476-75E1-4724-8133-96D5C30DB832}" type="presOf" srcId="{1F40FCCE-B05F-4B02-855C-BFAB35E6D6F2}" destId="{BC61ECB2-FC90-4A76-B4A2-78ACE4C1586A}" srcOrd="0" destOrd="0" presId="urn:microsoft.com/office/officeart/2005/8/layout/vList5"/>
    <dgm:cxn modelId="{3548F0B2-7665-4523-9083-0A6AF6B94937}" srcId="{4CD34119-4156-498F-AE89-5EA7C0EEDA6C}" destId="{A7414DBE-5B45-46AC-BED4-BD3E93BA2ECC}" srcOrd="0" destOrd="0" parTransId="{AF0DAC24-F144-41B3-BA7A-7557A35AB734}" sibTransId="{939DA290-0C9B-44F1-AC67-51D5670BA47F}"/>
    <dgm:cxn modelId="{D1D95A8A-ABF4-4A78-B324-9863AB83702B}" srcId="{376C8C44-286D-41E4-BCA3-EDA7508CD47C}" destId="{CC99611C-D711-4B8D-8161-2AD381A3CC7F}" srcOrd="0" destOrd="0" parTransId="{C18AFF8D-C06C-4586-93CA-05DF7D515F9B}" sibTransId="{8ECBDADB-137A-4731-B951-9A21DF14DDCE}"/>
    <dgm:cxn modelId="{F2BF5DA4-F88F-4344-9A58-C5AC21638E66}" srcId="{65C0F1BA-4610-4839-B94E-6B4E358CCC7F}" destId="{AA45964E-3E1E-4715-A9CE-F8495029DFE2}" srcOrd="2" destOrd="0" parTransId="{01914246-395F-4CBA-8D7C-1E3509A373BB}" sibTransId="{796C6335-8EE4-413A-9AC0-69B7A5FEF385}"/>
    <dgm:cxn modelId="{F577A250-4246-40A0-A678-2FCD231F574C}" srcId="{65C0F1BA-4610-4839-B94E-6B4E358CCC7F}" destId="{735E2CA9-D0D3-48A6-8849-BE4F7CCE5757}" srcOrd="3" destOrd="0" parTransId="{7209D2EB-F756-40E5-A6E9-65F3A8D88CD8}" sibTransId="{5A1AA404-30D2-45D7-8423-B00A910449D5}"/>
    <dgm:cxn modelId="{927B1DB1-0F3B-4108-BCCA-CFF56690C541}" type="presOf" srcId="{CC99611C-D711-4B8D-8161-2AD381A3CC7F}" destId="{67711C83-428A-4466-95C0-C877F3401156}" srcOrd="0" destOrd="0" presId="urn:microsoft.com/office/officeart/2005/8/layout/vList5"/>
    <dgm:cxn modelId="{F384D902-A51A-409F-A5CA-5BB0C38045AE}" type="presOf" srcId="{AA45964E-3E1E-4715-A9CE-F8495029DFE2}" destId="{7E98349C-8A8E-4D0F-9DFD-17341E109524}" srcOrd="0" destOrd="0" presId="urn:microsoft.com/office/officeart/2005/8/layout/vList5"/>
    <dgm:cxn modelId="{9C82D99D-BCBC-47E9-A25F-D4B1170DDBEF}" srcId="{AA45964E-3E1E-4715-A9CE-F8495029DFE2}" destId="{1F40FCCE-B05F-4B02-855C-BFAB35E6D6F2}" srcOrd="0" destOrd="0" parTransId="{23A5644A-1BA7-44CD-A8F9-81D6DEBB4D67}" sibTransId="{486A9E91-F4B8-45FA-96A1-CB7A94ACF4B1}"/>
    <dgm:cxn modelId="{2F59E536-B265-4AD5-AE3A-1DE3D8C9EEC0}" type="presOf" srcId="{4CEA88E2-3079-4BF8-A20D-2F6225139BEA}" destId="{67711C83-428A-4466-95C0-C877F3401156}" srcOrd="0" destOrd="1" presId="urn:microsoft.com/office/officeart/2005/8/layout/vList5"/>
    <dgm:cxn modelId="{924318D5-99EB-45DA-8FF1-8CEF8C80F74B}" type="presOf" srcId="{735E2CA9-D0D3-48A6-8849-BE4F7CCE5757}" destId="{8A0B6B2B-717E-433B-A324-3502E2571626}" srcOrd="0" destOrd="0" presId="urn:microsoft.com/office/officeart/2005/8/layout/vList5"/>
    <dgm:cxn modelId="{DFF42275-5ADB-490A-A572-52B48077745A}" type="presOf" srcId="{CED87841-3814-4CD0-B550-E4CDB11C8EF5}" destId="{B5ABB4AF-342D-4E6B-84F8-C64838121AD0}" srcOrd="0" destOrd="0" presId="urn:microsoft.com/office/officeart/2005/8/layout/vList5"/>
    <dgm:cxn modelId="{C1B7FBA6-FF2B-4C79-BC31-BDE7EEDEE546}" srcId="{735E2CA9-D0D3-48A6-8849-BE4F7CCE5757}" destId="{99D8FA0C-0120-4AEA-AC6B-AD18E34EE852}" srcOrd="0" destOrd="0" parTransId="{A7438080-9C2D-4A91-889A-180900084DCA}" sibTransId="{AD7EF8AD-2733-4A58-9382-9C9D4B35050D}"/>
    <dgm:cxn modelId="{2690ADD0-696A-4595-95CB-03AE80800D77}" srcId="{C2D6441F-1966-4517-888A-F79B79C936A1}" destId="{CED87841-3814-4CD0-B550-E4CDB11C8EF5}" srcOrd="0" destOrd="0" parTransId="{81D0F5CC-36A0-4527-96C8-1EAD9FD86D12}" sibTransId="{FBF85018-CB43-430E-B355-43580C28A34F}"/>
    <dgm:cxn modelId="{F4D5A49D-F412-413E-97F7-14F332F4876B}" srcId="{376C8C44-286D-41E4-BCA3-EDA7508CD47C}" destId="{4CEA88E2-3079-4BF8-A20D-2F6225139BEA}" srcOrd="1" destOrd="0" parTransId="{27420534-5963-4C78-81A1-AC706F593DFB}" sibTransId="{A1228AF6-D9A7-43D4-92E1-C1AA3F26C78F}"/>
    <dgm:cxn modelId="{7A2B3BC1-B3F6-449A-B635-87783463DFE9}" type="presOf" srcId="{65C0F1BA-4610-4839-B94E-6B4E358CCC7F}" destId="{D3C890C4-9EE5-4BF2-9BB7-485D0A80963E}" srcOrd="0" destOrd="0" presId="urn:microsoft.com/office/officeart/2005/8/layout/vList5"/>
    <dgm:cxn modelId="{34859571-C05D-4C8B-ABEB-FD39C4CED4A5}" type="presOf" srcId="{99D8FA0C-0120-4AEA-AC6B-AD18E34EE852}" destId="{556C9FDF-DE44-4AB6-B315-B3BB3F364B1E}" srcOrd="0" destOrd="0" presId="urn:microsoft.com/office/officeart/2005/8/layout/vList5"/>
    <dgm:cxn modelId="{2E071252-0240-4592-A63A-84889E3D6F82}" type="presOf" srcId="{C2D6441F-1966-4517-888A-F79B79C936A1}" destId="{03DCA49E-5994-40BA-B14E-902DE60673E9}" srcOrd="0" destOrd="0" presId="urn:microsoft.com/office/officeart/2005/8/layout/vList5"/>
    <dgm:cxn modelId="{38999216-6590-478F-BBD7-435D9720C6A7}" type="presOf" srcId="{A7414DBE-5B45-46AC-BED4-BD3E93BA2ECC}" destId="{9A6270B1-E835-475F-BB96-2B9FCBC74992}" srcOrd="0" destOrd="0" presId="urn:microsoft.com/office/officeart/2005/8/layout/vList5"/>
    <dgm:cxn modelId="{54F317DF-9AE0-4B86-8693-2C751AE40F61}" type="presOf" srcId="{4CD34119-4156-498F-AE89-5EA7C0EEDA6C}" destId="{414AEFE3-3DC2-4B9D-8B27-976AF3EE461B}" srcOrd="0" destOrd="0" presId="urn:microsoft.com/office/officeart/2005/8/layout/vList5"/>
    <dgm:cxn modelId="{375B3DE6-62E7-4C38-B6E7-C8E704C04D63}" srcId="{65C0F1BA-4610-4839-B94E-6B4E358CCC7F}" destId="{C2D6441F-1966-4517-888A-F79B79C936A1}" srcOrd="1" destOrd="0" parTransId="{F3AE66A7-03E2-4458-B892-D89394744AAC}" sibTransId="{188BFB06-0A4D-4681-B8D4-DDD51E747EFB}"/>
    <dgm:cxn modelId="{77682A88-BF90-4446-819D-DBEC70152AA3}" type="presOf" srcId="{376C8C44-286D-41E4-BCA3-EDA7508CD47C}" destId="{17B9116F-ED10-4717-A02A-2123BCDBD160}" srcOrd="0" destOrd="0" presId="urn:microsoft.com/office/officeart/2005/8/layout/vList5"/>
    <dgm:cxn modelId="{3A625770-AA52-48CB-BCC7-DE56D0487FE3}" type="presParOf" srcId="{D3C890C4-9EE5-4BF2-9BB7-485D0A80963E}" destId="{CA3B87D1-C398-4B99-BF98-A630DD5F5035}" srcOrd="0" destOrd="0" presId="urn:microsoft.com/office/officeart/2005/8/layout/vList5"/>
    <dgm:cxn modelId="{B3A80725-6E81-4C38-BE61-1657118CC2BC}" type="presParOf" srcId="{CA3B87D1-C398-4B99-BF98-A630DD5F5035}" destId="{17B9116F-ED10-4717-A02A-2123BCDBD160}" srcOrd="0" destOrd="0" presId="urn:microsoft.com/office/officeart/2005/8/layout/vList5"/>
    <dgm:cxn modelId="{02BEF546-5E35-4B6C-BF0A-9F94DC9D624B}" type="presParOf" srcId="{CA3B87D1-C398-4B99-BF98-A630DD5F5035}" destId="{67711C83-428A-4466-95C0-C877F3401156}" srcOrd="1" destOrd="0" presId="urn:microsoft.com/office/officeart/2005/8/layout/vList5"/>
    <dgm:cxn modelId="{332C9A2E-9EA6-469C-9F4C-118E88246579}" type="presParOf" srcId="{D3C890C4-9EE5-4BF2-9BB7-485D0A80963E}" destId="{D3090B80-8F89-4A71-A55B-6EF9765F147F}" srcOrd="1" destOrd="0" presId="urn:microsoft.com/office/officeart/2005/8/layout/vList5"/>
    <dgm:cxn modelId="{5EE7B222-38FE-4E52-A217-6DC4CC2D98B2}" type="presParOf" srcId="{D3C890C4-9EE5-4BF2-9BB7-485D0A80963E}" destId="{C79E04BE-29B4-460E-BB41-0597B40B2C5B}" srcOrd="2" destOrd="0" presId="urn:microsoft.com/office/officeart/2005/8/layout/vList5"/>
    <dgm:cxn modelId="{FAC2F617-287D-4FD2-8C18-BE7119F51600}" type="presParOf" srcId="{C79E04BE-29B4-460E-BB41-0597B40B2C5B}" destId="{03DCA49E-5994-40BA-B14E-902DE60673E9}" srcOrd="0" destOrd="0" presId="urn:microsoft.com/office/officeart/2005/8/layout/vList5"/>
    <dgm:cxn modelId="{5F54CE7E-D2FF-4C0A-8C59-10DC08EE1B47}" type="presParOf" srcId="{C79E04BE-29B4-460E-BB41-0597B40B2C5B}" destId="{B5ABB4AF-342D-4E6B-84F8-C64838121AD0}" srcOrd="1" destOrd="0" presId="urn:microsoft.com/office/officeart/2005/8/layout/vList5"/>
    <dgm:cxn modelId="{1112CBC4-9D4A-4B97-B4B5-EB17D3A41B26}" type="presParOf" srcId="{D3C890C4-9EE5-4BF2-9BB7-485D0A80963E}" destId="{61C9DB1D-C276-4773-A5D6-E001909464D8}" srcOrd="3" destOrd="0" presId="urn:microsoft.com/office/officeart/2005/8/layout/vList5"/>
    <dgm:cxn modelId="{5FD866AA-6ADB-4E13-9CEF-531676640A5D}" type="presParOf" srcId="{D3C890C4-9EE5-4BF2-9BB7-485D0A80963E}" destId="{97106393-DBF3-4F48-A465-D56C1B368AEB}" srcOrd="4" destOrd="0" presId="urn:microsoft.com/office/officeart/2005/8/layout/vList5"/>
    <dgm:cxn modelId="{C74E285C-1D9A-4AB7-AAFE-0CF16D665315}" type="presParOf" srcId="{97106393-DBF3-4F48-A465-D56C1B368AEB}" destId="{7E98349C-8A8E-4D0F-9DFD-17341E109524}" srcOrd="0" destOrd="0" presId="urn:microsoft.com/office/officeart/2005/8/layout/vList5"/>
    <dgm:cxn modelId="{84B5EA05-C735-4551-A01D-9894E0190695}" type="presParOf" srcId="{97106393-DBF3-4F48-A465-D56C1B368AEB}" destId="{BC61ECB2-FC90-4A76-B4A2-78ACE4C1586A}" srcOrd="1" destOrd="0" presId="urn:microsoft.com/office/officeart/2005/8/layout/vList5"/>
    <dgm:cxn modelId="{1562ED2F-E865-49D5-876E-FB1BC53556DA}" type="presParOf" srcId="{D3C890C4-9EE5-4BF2-9BB7-485D0A80963E}" destId="{E9F48DCE-EC70-4CEB-848B-62E719C158AD}" srcOrd="5" destOrd="0" presId="urn:microsoft.com/office/officeart/2005/8/layout/vList5"/>
    <dgm:cxn modelId="{24244470-C0AB-4D3D-A1D3-C82F450E9A4B}" type="presParOf" srcId="{D3C890C4-9EE5-4BF2-9BB7-485D0A80963E}" destId="{3B7793A3-E201-46D2-9AFA-8B712E225FFD}" srcOrd="6" destOrd="0" presId="urn:microsoft.com/office/officeart/2005/8/layout/vList5"/>
    <dgm:cxn modelId="{602C9DC6-01AE-438E-A59E-3A7369858FEC}" type="presParOf" srcId="{3B7793A3-E201-46D2-9AFA-8B712E225FFD}" destId="{8A0B6B2B-717E-433B-A324-3502E2571626}" srcOrd="0" destOrd="0" presId="urn:microsoft.com/office/officeart/2005/8/layout/vList5"/>
    <dgm:cxn modelId="{517B550C-7E43-4631-A667-01FD354608BD}" type="presParOf" srcId="{3B7793A3-E201-46D2-9AFA-8B712E225FFD}" destId="{556C9FDF-DE44-4AB6-B315-B3BB3F364B1E}" srcOrd="1" destOrd="0" presId="urn:microsoft.com/office/officeart/2005/8/layout/vList5"/>
    <dgm:cxn modelId="{8E130AF7-1D03-4234-8799-EA12FAFAC235}" type="presParOf" srcId="{D3C890C4-9EE5-4BF2-9BB7-485D0A80963E}" destId="{389573E0-D1FB-4CE2-92E2-11E9166A1980}" srcOrd="7" destOrd="0" presId="urn:microsoft.com/office/officeart/2005/8/layout/vList5"/>
    <dgm:cxn modelId="{E40ED033-42E8-4327-A919-786021444E24}" type="presParOf" srcId="{D3C890C4-9EE5-4BF2-9BB7-485D0A80963E}" destId="{62E51B66-5C00-4806-A953-015F820D6DA7}" srcOrd="8" destOrd="0" presId="urn:microsoft.com/office/officeart/2005/8/layout/vList5"/>
    <dgm:cxn modelId="{56E7A8CC-247F-4F20-B457-EEE70A6895EB}" type="presParOf" srcId="{62E51B66-5C00-4806-A953-015F820D6DA7}" destId="{414AEFE3-3DC2-4B9D-8B27-976AF3EE461B}" srcOrd="0" destOrd="0" presId="urn:microsoft.com/office/officeart/2005/8/layout/vList5"/>
    <dgm:cxn modelId="{39FAAD33-CF09-4816-8B6C-7D56660D70F7}" type="presParOf" srcId="{62E51B66-5C00-4806-A953-015F820D6DA7}" destId="{9A6270B1-E835-475F-BB96-2B9FCBC749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9E02D-2BE1-4DB7-BBF2-639FB9A380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BA17D-F1E3-4C48-ACEF-8A97E3E4EDA8}">
      <dgm:prSet phldrT="[Text]"/>
      <dgm:spPr>
        <a:solidFill>
          <a:srgbClr val="FF5050"/>
        </a:solidFill>
      </dgm:spPr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Weinberg Apartments</a:t>
          </a:r>
          <a:endParaRPr lang="en-US" dirty="0"/>
        </a:p>
      </dgm:t>
    </dgm:pt>
    <dgm:pt modelId="{B9970E76-FAB5-4EA4-9D0B-4F03AE4460C2}" type="parTrans" cxnId="{2D7ADCAB-3A8E-49B9-993D-059168A56C38}">
      <dgm:prSet/>
      <dgm:spPr/>
      <dgm:t>
        <a:bodyPr/>
        <a:lstStyle/>
        <a:p>
          <a:endParaRPr lang="en-US"/>
        </a:p>
      </dgm:t>
    </dgm:pt>
    <dgm:pt modelId="{561010A2-2AF6-4042-9359-F0C094EDBFBC}" type="sibTrans" cxnId="{2D7ADCAB-3A8E-49B9-993D-059168A56C38}">
      <dgm:prSet/>
      <dgm:spPr/>
      <dgm:t>
        <a:bodyPr/>
        <a:lstStyle/>
        <a:p>
          <a:endParaRPr lang="en-US"/>
        </a:p>
      </dgm:t>
    </dgm:pt>
    <dgm:pt modelId="{4992536B-4027-48E2-A55F-137773D836DC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MD received 2 grants from the Harry and Jeannette Weinberg Foundation to create deeply affordable housing for people with disabilities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B52B9FAC-FA85-4109-89AC-B95D0D79800A}" type="parTrans" cxnId="{0982EB5D-D132-43E0-A376-FDE22E9CB19B}">
      <dgm:prSet/>
      <dgm:spPr/>
      <dgm:t>
        <a:bodyPr/>
        <a:lstStyle/>
        <a:p>
          <a:endParaRPr lang="en-US"/>
        </a:p>
      </dgm:t>
    </dgm:pt>
    <dgm:pt modelId="{D6BA2DDB-A3F1-48BA-82D0-865786C19E36}" type="sibTrans" cxnId="{0982EB5D-D132-43E0-A376-FDE22E9CB19B}">
      <dgm:prSet/>
      <dgm:spPr/>
      <dgm:t>
        <a:bodyPr/>
        <a:lstStyle/>
        <a:p>
          <a:endParaRPr lang="en-US"/>
        </a:p>
      </dgm:t>
    </dgm:pt>
    <dgm:pt modelId="{39C9A5E5-C20E-4AB2-88E8-FB151837D78E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Project based affordable apartments (no rental assistance payments)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50A56DE4-8D57-4FB4-BC21-FF454E66EDA6}" type="parTrans" cxnId="{072BC351-CC90-4186-AEF1-DF0EE5691350}">
      <dgm:prSet/>
      <dgm:spPr/>
      <dgm:t>
        <a:bodyPr/>
        <a:lstStyle/>
        <a:p>
          <a:endParaRPr lang="en-US"/>
        </a:p>
      </dgm:t>
    </dgm:pt>
    <dgm:pt modelId="{48B5FE6C-5AAA-4A9F-B248-2113A659A7D9}" type="sibTrans" cxnId="{072BC351-CC90-4186-AEF1-DF0EE5691350}">
      <dgm:prSet/>
      <dgm:spPr/>
      <dgm:t>
        <a:bodyPr/>
        <a:lstStyle/>
        <a:p>
          <a:endParaRPr lang="en-US"/>
        </a:p>
      </dgm:t>
    </dgm:pt>
    <dgm:pt modelId="{0595A078-E903-4D0D-9BA3-5DDDAB64828C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Tenant pays 30% of income for rent and utilities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EF411395-8E13-4C26-9B6F-0A295BAF26CA}" type="parTrans" cxnId="{82AEC26C-1FD4-4E97-8616-E39B06A72AD1}">
      <dgm:prSet/>
      <dgm:spPr/>
      <dgm:t>
        <a:bodyPr/>
        <a:lstStyle/>
        <a:p>
          <a:endParaRPr lang="en-US"/>
        </a:p>
      </dgm:t>
    </dgm:pt>
    <dgm:pt modelId="{69B29FC7-3B40-4CA2-9C45-825ABBE68AFB}" type="sibTrans" cxnId="{82AEC26C-1FD4-4E97-8616-E39B06A72AD1}">
      <dgm:prSet/>
      <dgm:spPr/>
      <dgm:t>
        <a:bodyPr/>
        <a:lstStyle/>
        <a:p>
          <a:endParaRPr lang="en-US"/>
        </a:p>
      </dgm:t>
    </dgm:pt>
    <dgm:pt modelId="{9B1215A7-A64A-45D7-B69C-21BF7BE1D54D}">
      <dgm:prSet/>
      <dgm:spPr>
        <a:solidFill>
          <a:srgbClr val="61DF64"/>
        </a:solidFill>
      </dgm:spPr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Eligibility: 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48CDFCEF-F7FF-47AA-9D6B-D3DF2D355B76}" type="parTrans" cxnId="{099FE10A-4BB1-4CBB-AE56-6EEC61E8E7F7}">
      <dgm:prSet/>
      <dgm:spPr/>
      <dgm:t>
        <a:bodyPr/>
        <a:lstStyle/>
        <a:p>
          <a:endParaRPr lang="en-US"/>
        </a:p>
      </dgm:t>
    </dgm:pt>
    <dgm:pt modelId="{D890C6B0-6873-4195-8324-B59FB76C8DD0}" type="sibTrans" cxnId="{099FE10A-4BB1-4CBB-AE56-6EEC61E8E7F7}">
      <dgm:prSet/>
      <dgm:spPr/>
      <dgm:t>
        <a:bodyPr/>
        <a:lstStyle/>
        <a:p>
          <a:endParaRPr lang="en-US"/>
        </a:p>
      </dgm:t>
    </dgm:pt>
    <dgm:pt modelId="{065516AD-A379-4268-83F6-75931582DA42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Individuals with disabilities between 18-61 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338AE351-1BB1-4C4E-A071-578DB8B13CE5}" type="parTrans" cxnId="{43010ABB-739C-4BA7-85E8-A485AB55AB55}">
      <dgm:prSet/>
      <dgm:spPr/>
      <dgm:t>
        <a:bodyPr/>
        <a:lstStyle/>
        <a:p>
          <a:endParaRPr lang="en-US"/>
        </a:p>
      </dgm:t>
    </dgm:pt>
    <dgm:pt modelId="{B70CC65F-6819-4540-A5E2-23A60E425E8C}" type="sibTrans" cxnId="{43010ABB-739C-4BA7-85E8-A485AB55AB55}">
      <dgm:prSet/>
      <dgm:spPr/>
      <dgm:t>
        <a:bodyPr/>
        <a:lstStyle/>
        <a:p>
          <a:endParaRPr lang="en-US"/>
        </a:p>
      </dgm:t>
    </dgm:pt>
    <dgm:pt modelId="{1A71AD47-BEB2-4BBF-BEED-A5DE0CA48737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Applying or receiving SSI or SSDI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D008D973-5387-467D-B64E-9C7448D4601B}" type="parTrans" cxnId="{1BFEB1AA-0EAA-4848-AB6D-ADDE301E4778}">
      <dgm:prSet/>
      <dgm:spPr/>
      <dgm:t>
        <a:bodyPr/>
        <a:lstStyle/>
        <a:p>
          <a:endParaRPr lang="en-US"/>
        </a:p>
      </dgm:t>
    </dgm:pt>
    <dgm:pt modelId="{04D8DDE4-1499-4E39-AD3D-17AF7B6C75CD}" type="sibTrans" cxnId="{1BFEB1AA-0EAA-4848-AB6D-ADDE301E4778}">
      <dgm:prSet/>
      <dgm:spPr/>
      <dgm:t>
        <a:bodyPr/>
        <a:lstStyle/>
        <a:p>
          <a:endParaRPr lang="en-US"/>
        </a:p>
      </dgm:t>
    </dgm:pt>
    <dgm:pt modelId="{AECF586B-AAFA-458B-A867-AFB7DA9F84CC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Income between 15-30% of AMI for properties funded through first grant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188AC54D-2A87-4BE6-A3AD-21B58A4DC61A}" type="parTrans" cxnId="{D716D9AB-5AFA-4E41-8B0A-029FBA0A3E02}">
      <dgm:prSet/>
      <dgm:spPr/>
      <dgm:t>
        <a:bodyPr/>
        <a:lstStyle/>
        <a:p>
          <a:endParaRPr lang="en-US"/>
        </a:p>
      </dgm:t>
    </dgm:pt>
    <dgm:pt modelId="{D4C242AB-3476-427E-9E78-AB06677EA93D}" type="sibTrans" cxnId="{D716D9AB-5AFA-4E41-8B0A-029FBA0A3E02}">
      <dgm:prSet/>
      <dgm:spPr/>
      <dgm:t>
        <a:bodyPr/>
        <a:lstStyle/>
        <a:p>
          <a:endParaRPr lang="en-US"/>
        </a:p>
      </dgm:t>
    </dgm:pt>
    <dgm:pt modelId="{0DEF63C3-4283-49EE-BC40-9E0F9724F0F3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Income between 10-30% of AMI for properties funded through second grant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0BF365D8-B335-43AC-97CE-DF711A7AF838}" type="parTrans" cxnId="{06F58CAF-6EF5-4B7A-A108-74408AC120CA}">
      <dgm:prSet/>
      <dgm:spPr/>
      <dgm:t>
        <a:bodyPr/>
        <a:lstStyle/>
        <a:p>
          <a:endParaRPr lang="en-US"/>
        </a:p>
      </dgm:t>
    </dgm:pt>
    <dgm:pt modelId="{6A4BD295-8556-4822-AFB4-FBD3E362C93D}" type="sibTrans" cxnId="{06F58CAF-6EF5-4B7A-A108-74408AC120CA}">
      <dgm:prSet/>
      <dgm:spPr/>
      <dgm:t>
        <a:bodyPr/>
        <a:lstStyle/>
        <a:p>
          <a:endParaRPr lang="en-US"/>
        </a:p>
      </dgm:t>
    </dgm:pt>
    <dgm:pt modelId="{BBA0FD88-D0D7-4101-A604-6350D3C9DC29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Cannot be lifetime registered sex offender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1C76DB0E-3D54-4897-A6E1-7AA9337F8439}" type="parTrans" cxnId="{9A9A3C30-6E8F-40C6-B62F-483EE0CA5FD8}">
      <dgm:prSet/>
      <dgm:spPr/>
      <dgm:t>
        <a:bodyPr/>
        <a:lstStyle/>
        <a:p>
          <a:endParaRPr lang="en-US"/>
        </a:p>
      </dgm:t>
    </dgm:pt>
    <dgm:pt modelId="{7440D9BA-E4D6-46C5-813B-5814D7A3F126}" type="sibTrans" cxnId="{9A9A3C30-6E8F-40C6-B62F-483EE0CA5FD8}">
      <dgm:prSet/>
      <dgm:spPr/>
      <dgm:t>
        <a:bodyPr/>
        <a:lstStyle/>
        <a:p>
          <a:endParaRPr lang="en-US"/>
        </a:p>
      </dgm:t>
    </dgm:pt>
    <dgm:pt modelId="{F532C7F7-164D-4A91-A530-1B6F2AFEB621}">
      <dgm:prSet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Cannot be convicted of methamphetamine production on federally assisted property</a:t>
          </a:r>
          <a:endParaRPr lang="en-US" b="0" i="0" u="none" strike="noStrike" cap="none" dirty="0">
            <a:solidFill>
              <a:schemeClr val="dk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146E4A07-2DE7-4F0C-9D2F-A6C864A5E2BF}" type="parTrans" cxnId="{67268A06-727F-4506-B5E1-E9576FF68840}">
      <dgm:prSet/>
      <dgm:spPr/>
      <dgm:t>
        <a:bodyPr/>
        <a:lstStyle/>
        <a:p>
          <a:endParaRPr lang="en-US"/>
        </a:p>
      </dgm:t>
    </dgm:pt>
    <dgm:pt modelId="{43F65166-1020-417D-9E86-23C7B7982C98}" type="sibTrans" cxnId="{67268A06-727F-4506-B5E1-E9576FF68840}">
      <dgm:prSet/>
      <dgm:spPr/>
      <dgm:t>
        <a:bodyPr/>
        <a:lstStyle/>
        <a:p>
          <a:endParaRPr lang="en-US"/>
        </a:p>
      </dgm:t>
    </dgm:pt>
    <dgm:pt modelId="{06FDA1C7-1ED5-4BC8-A6C8-DF5AF529BEA1}" type="pres">
      <dgm:prSet presAssocID="{FAF9E02D-2BE1-4DB7-BBF2-639FB9A380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DFC91-2C64-4FEA-A5AC-510F10B31000}" type="pres">
      <dgm:prSet presAssocID="{886BA17D-F1E3-4C48-ACEF-8A97E3E4EDA8}" presName="parentText" presStyleLbl="node1" presStyleIdx="0" presStyleCnt="2" custLinFactNeighborX="2151" custLinFactNeighborY="-28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D5970-6187-4503-BACA-1C111DD1A8DF}" type="pres">
      <dgm:prSet presAssocID="{886BA17D-F1E3-4C48-ACEF-8A97E3E4ED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47EB1-4732-40DD-8D73-4B0D1F549ADC}" type="pres">
      <dgm:prSet presAssocID="{9B1215A7-A64A-45D7-B69C-21BF7BE1D5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FB89E-BD9C-456E-B580-97FF086045E1}" type="pres">
      <dgm:prSet presAssocID="{9B1215A7-A64A-45D7-B69C-21BF7BE1D5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A3C30-6E8F-40C6-B62F-483EE0CA5FD8}" srcId="{9B1215A7-A64A-45D7-B69C-21BF7BE1D54D}" destId="{BBA0FD88-D0D7-4101-A604-6350D3C9DC29}" srcOrd="4" destOrd="0" parTransId="{1C76DB0E-3D54-4897-A6E1-7AA9337F8439}" sibTransId="{7440D9BA-E4D6-46C5-813B-5814D7A3F126}"/>
    <dgm:cxn modelId="{67268A06-727F-4506-B5E1-E9576FF68840}" srcId="{9B1215A7-A64A-45D7-B69C-21BF7BE1D54D}" destId="{F532C7F7-164D-4A91-A530-1B6F2AFEB621}" srcOrd="5" destOrd="0" parTransId="{146E4A07-2DE7-4F0C-9D2F-A6C864A5E2BF}" sibTransId="{43F65166-1020-417D-9E86-23C7B7982C98}"/>
    <dgm:cxn modelId="{A1BC0E8F-E401-41BC-BBAA-C14212886988}" type="presOf" srcId="{39C9A5E5-C20E-4AB2-88E8-FB151837D78E}" destId="{1CCD5970-6187-4503-BACA-1C111DD1A8DF}" srcOrd="0" destOrd="1" presId="urn:microsoft.com/office/officeart/2005/8/layout/vList2"/>
    <dgm:cxn modelId="{06F58CAF-6EF5-4B7A-A108-74408AC120CA}" srcId="{9B1215A7-A64A-45D7-B69C-21BF7BE1D54D}" destId="{0DEF63C3-4283-49EE-BC40-9E0F9724F0F3}" srcOrd="3" destOrd="0" parTransId="{0BF365D8-B335-43AC-97CE-DF711A7AF838}" sibTransId="{6A4BD295-8556-4822-AFB4-FBD3E362C93D}"/>
    <dgm:cxn modelId="{E2201206-5A84-4015-912E-B546CDE5FE4B}" type="presOf" srcId="{886BA17D-F1E3-4C48-ACEF-8A97E3E4EDA8}" destId="{CAEDFC91-2C64-4FEA-A5AC-510F10B31000}" srcOrd="0" destOrd="0" presId="urn:microsoft.com/office/officeart/2005/8/layout/vList2"/>
    <dgm:cxn modelId="{1BFEB1AA-0EAA-4848-AB6D-ADDE301E4778}" srcId="{9B1215A7-A64A-45D7-B69C-21BF7BE1D54D}" destId="{1A71AD47-BEB2-4BBF-BEED-A5DE0CA48737}" srcOrd="1" destOrd="0" parTransId="{D008D973-5387-467D-B64E-9C7448D4601B}" sibTransId="{04D8DDE4-1499-4E39-AD3D-17AF7B6C75CD}"/>
    <dgm:cxn modelId="{9D53BB98-F37F-4CA5-ABD9-B034C0132BB9}" type="presOf" srcId="{BBA0FD88-D0D7-4101-A604-6350D3C9DC29}" destId="{360FB89E-BD9C-456E-B580-97FF086045E1}" srcOrd="0" destOrd="4" presId="urn:microsoft.com/office/officeart/2005/8/layout/vList2"/>
    <dgm:cxn modelId="{DB01C3B4-CA97-45EB-B7EA-06F81A168714}" type="presOf" srcId="{AECF586B-AAFA-458B-A867-AFB7DA9F84CC}" destId="{360FB89E-BD9C-456E-B580-97FF086045E1}" srcOrd="0" destOrd="2" presId="urn:microsoft.com/office/officeart/2005/8/layout/vList2"/>
    <dgm:cxn modelId="{34ADD703-FE46-42CD-99B6-8194C875BD59}" type="presOf" srcId="{4992536B-4027-48E2-A55F-137773D836DC}" destId="{1CCD5970-6187-4503-BACA-1C111DD1A8DF}" srcOrd="0" destOrd="0" presId="urn:microsoft.com/office/officeart/2005/8/layout/vList2"/>
    <dgm:cxn modelId="{AD6E207E-584E-4EE1-9E25-840ED15EB06D}" type="presOf" srcId="{9B1215A7-A64A-45D7-B69C-21BF7BE1D54D}" destId="{09647EB1-4732-40DD-8D73-4B0D1F549ADC}" srcOrd="0" destOrd="0" presId="urn:microsoft.com/office/officeart/2005/8/layout/vList2"/>
    <dgm:cxn modelId="{82AEC26C-1FD4-4E97-8616-E39B06A72AD1}" srcId="{886BA17D-F1E3-4C48-ACEF-8A97E3E4EDA8}" destId="{0595A078-E903-4D0D-9BA3-5DDDAB64828C}" srcOrd="2" destOrd="0" parTransId="{EF411395-8E13-4C26-9B6F-0A295BAF26CA}" sibTransId="{69B29FC7-3B40-4CA2-9C45-825ABBE68AFB}"/>
    <dgm:cxn modelId="{6A2A706C-7FF4-4F5D-8A1D-133926646B96}" type="presOf" srcId="{0595A078-E903-4D0D-9BA3-5DDDAB64828C}" destId="{1CCD5970-6187-4503-BACA-1C111DD1A8DF}" srcOrd="0" destOrd="2" presId="urn:microsoft.com/office/officeart/2005/8/layout/vList2"/>
    <dgm:cxn modelId="{072BC351-CC90-4186-AEF1-DF0EE5691350}" srcId="{886BA17D-F1E3-4C48-ACEF-8A97E3E4EDA8}" destId="{39C9A5E5-C20E-4AB2-88E8-FB151837D78E}" srcOrd="1" destOrd="0" parTransId="{50A56DE4-8D57-4FB4-BC21-FF454E66EDA6}" sibTransId="{48B5FE6C-5AAA-4A9F-B248-2113A659A7D9}"/>
    <dgm:cxn modelId="{43010ABB-739C-4BA7-85E8-A485AB55AB55}" srcId="{9B1215A7-A64A-45D7-B69C-21BF7BE1D54D}" destId="{065516AD-A379-4268-83F6-75931582DA42}" srcOrd="0" destOrd="0" parTransId="{338AE351-1BB1-4C4E-A071-578DB8B13CE5}" sibTransId="{B70CC65F-6819-4540-A5E2-23A60E425E8C}"/>
    <dgm:cxn modelId="{F4371B83-3004-44E7-A053-B4F0CAD4AC59}" type="presOf" srcId="{F532C7F7-164D-4A91-A530-1B6F2AFEB621}" destId="{360FB89E-BD9C-456E-B580-97FF086045E1}" srcOrd="0" destOrd="5" presId="urn:microsoft.com/office/officeart/2005/8/layout/vList2"/>
    <dgm:cxn modelId="{B5B69CF0-1847-4A9F-957E-BAAD207D250A}" type="presOf" srcId="{0DEF63C3-4283-49EE-BC40-9E0F9724F0F3}" destId="{360FB89E-BD9C-456E-B580-97FF086045E1}" srcOrd="0" destOrd="3" presId="urn:microsoft.com/office/officeart/2005/8/layout/vList2"/>
    <dgm:cxn modelId="{A77D98B0-A71A-40D7-965B-3AF7415B0FD3}" type="presOf" srcId="{FAF9E02D-2BE1-4DB7-BBF2-639FB9A38094}" destId="{06FDA1C7-1ED5-4BC8-A6C8-DF5AF529BEA1}" srcOrd="0" destOrd="0" presId="urn:microsoft.com/office/officeart/2005/8/layout/vList2"/>
    <dgm:cxn modelId="{0982EB5D-D132-43E0-A376-FDE22E9CB19B}" srcId="{886BA17D-F1E3-4C48-ACEF-8A97E3E4EDA8}" destId="{4992536B-4027-48E2-A55F-137773D836DC}" srcOrd="0" destOrd="0" parTransId="{B52B9FAC-FA85-4109-89AC-B95D0D79800A}" sibTransId="{D6BA2DDB-A3F1-48BA-82D0-865786C19E36}"/>
    <dgm:cxn modelId="{1A67E066-9046-482D-A5D1-B823D83DABEF}" type="presOf" srcId="{065516AD-A379-4268-83F6-75931582DA42}" destId="{360FB89E-BD9C-456E-B580-97FF086045E1}" srcOrd="0" destOrd="0" presId="urn:microsoft.com/office/officeart/2005/8/layout/vList2"/>
    <dgm:cxn modelId="{2D7ADCAB-3A8E-49B9-993D-059168A56C38}" srcId="{FAF9E02D-2BE1-4DB7-BBF2-639FB9A38094}" destId="{886BA17D-F1E3-4C48-ACEF-8A97E3E4EDA8}" srcOrd="0" destOrd="0" parTransId="{B9970E76-FAB5-4EA4-9D0B-4F03AE4460C2}" sibTransId="{561010A2-2AF6-4042-9359-F0C094EDBFBC}"/>
    <dgm:cxn modelId="{AAAA6B6E-0A15-40CD-A1EF-D6840C9BFF83}" type="presOf" srcId="{1A71AD47-BEB2-4BBF-BEED-A5DE0CA48737}" destId="{360FB89E-BD9C-456E-B580-97FF086045E1}" srcOrd="0" destOrd="1" presId="urn:microsoft.com/office/officeart/2005/8/layout/vList2"/>
    <dgm:cxn modelId="{099FE10A-4BB1-4CBB-AE56-6EEC61E8E7F7}" srcId="{FAF9E02D-2BE1-4DB7-BBF2-639FB9A38094}" destId="{9B1215A7-A64A-45D7-B69C-21BF7BE1D54D}" srcOrd="1" destOrd="0" parTransId="{48CDFCEF-F7FF-47AA-9D6B-D3DF2D355B76}" sibTransId="{D890C6B0-6873-4195-8324-B59FB76C8DD0}"/>
    <dgm:cxn modelId="{D716D9AB-5AFA-4E41-8B0A-029FBA0A3E02}" srcId="{9B1215A7-A64A-45D7-B69C-21BF7BE1D54D}" destId="{AECF586B-AAFA-458B-A867-AFB7DA9F84CC}" srcOrd="2" destOrd="0" parTransId="{188AC54D-2A87-4BE6-A3AD-21B58A4DC61A}" sibTransId="{D4C242AB-3476-427E-9E78-AB06677EA93D}"/>
    <dgm:cxn modelId="{FB32A67C-699E-456A-947E-8B87E88F2D77}" type="presParOf" srcId="{06FDA1C7-1ED5-4BC8-A6C8-DF5AF529BEA1}" destId="{CAEDFC91-2C64-4FEA-A5AC-510F10B31000}" srcOrd="0" destOrd="0" presId="urn:microsoft.com/office/officeart/2005/8/layout/vList2"/>
    <dgm:cxn modelId="{725F0D51-B715-4F32-B866-46A6A3BB3CDD}" type="presParOf" srcId="{06FDA1C7-1ED5-4BC8-A6C8-DF5AF529BEA1}" destId="{1CCD5970-6187-4503-BACA-1C111DD1A8DF}" srcOrd="1" destOrd="0" presId="urn:microsoft.com/office/officeart/2005/8/layout/vList2"/>
    <dgm:cxn modelId="{4D498AD6-9B1F-43EE-B7A7-23C494F18E10}" type="presParOf" srcId="{06FDA1C7-1ED5-4BC8-A6C8-DF5AF529BEA1}" destId="{09647EB1-4732-40DD-8D73-4B0D1F549ADC}" srcOrd="2" destOrd="0" presId="urn:microsoft.com/office/officeart/2005/8/layout/vList2"/>
    <dgm:cxn modelId="{5D31D546-CC47-45C2-AD9D-9C077185EE60}" type="presParOf" srcId="{06FDA1C7-1ED5-4BC8-A6C8-DF5AF529BEA1}" destId="{360FB89E-BD9C-456E-B580-97FF086045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72214-CA78-40B5-BA96-3327572259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D5BEF-F666-4D3C-9022-37DCD5929BA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Anne Arundel County</a:t>
          </a:r>
          <a:endParaRPr lang="en-US" dirty="0"/>
        </a:p>
      </dgm:t>
    </dgm:pt>
    <dgm:pt modelId="{06F67E4E-912D-4D50-A4BA-01E5721E8D54}" type="parTrans" cxnId="{0EC82DD6-6FD0-4D74-8C66-ABD097DBBC36}">
      <dgm:prSet/>
      <dgm:spPr/>
      <dgm:t>
        <a:bodyPr/>
        <a:lstStyle/>
        <a:p>
          <a:endParaRPr lang="en-US"/>
        </a:p>
      </dgm:t>
    </dgm:pt>
    <dgm:pt modelId="{0043D94F-B197-4340-9CE9-0C7E2A249974}" type="sibTrans" cxnId="{0EC82DD6-6FD0-4D74-8C66-ABD097DBBC36}">
      <dgm:prSet/>
      <dgm:spPr/>
      <dgm:t>
        <a:bodyPr/>
        <a:lstStyle/>
        <a:p>
          <a:endParaRPr lang="en-US"/>
        </a:p>
      </dgm:t>
    </dgm:pt>
    <dgm:pt modelId="{E131CEF8-100B-4039-8F17-C20AC6A1F882}">
      <dgm:prSet phldrT="[Text]"/>
      <dgm:spPr/>
      <dgm:t>
        <a:bodyPr/>
        <a:lstStyle/>
        <a:p>
          <a:pPr rtl="0"/>
          <a:r>
            <a:rPr lang="en-US" b="0" dirty="0" smtClean="0"/>
            <a:t>Heritage Overlook in Glen </a:t>
          </a:r>
          <a:r>
            <a:rPr lang="en-US" b="0" dirty="0" err="1" smtClean="0"/>
            <a:t>Burnie</a:t>
          </a:r>
          <a:r>
            <a:rPr lang="en-US" b="0" dirty="0" smtClean="0"/>
            <a:t>- </a:t>
          </a:r>
          <a:r>
            <a:rPr lang="en-US" dirty="0" smtClean="0"/>
            <a:t>3 one-bedroom units in Glen </a:t>
          </a:r>
          <a:r>
            <a:rPr lang="en-US" dirty="0" err="1" smtClean="0"/>
            <a:t>Burnie</a:t>
          </a:r>
          <a:r>
            <a:rPr lang="en-US" dirty="0" smtClean="0"/>
            <a:t>. Anticipated referrals Fall/Winter 2017</a:t>
          </a:r>
          <a:endParaRPr lang="en-US" dirty="0"/>
        </a:p>
      </dgm:t>
    </dgm:pt>
    <dgm:pt modelId="{31AFE3A2-490F-436B-B19D-4987A145F1ED}" type="parTrans" cxnId="{8C99C02B-4F55-482D-92AF-F4844AEA8331}">
      <dgm:prSet/>
      <dgm:spPr/>
      <dgm:t>
        <a:bodyPr/>
        <a:lstStyle/>
        <a:p>
          <a:endParaRPr lang="en-US"/>
        </a:p>
      </dgm:t>
    </dgm:pt>
    <dgm:pt modelId="{DAFDA45B-5836-4D39-BF81-040A63B674CB}" type="sibTrans" cxnId="{8C99C02B-4F55-482D-92AF-F4844AEA8331}">
      <dgm:prSet/>
      <dgm:spPr/>
      <dgm:t>
        <a:bodyPr/>
        <a:lstStyle/>
        <a:p>
          <a:endParaRPr lang="en-US"/>
        </a:p>
      </dgm:t>
    </dgm:pt>
    <dgm:pt modelId="{24A56513-106B-47FB-B93B-1F87E5D645B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Baltimore County</a:t>
          </a:r>
          <a:endParaRPr lang="en-US" dirty="0"/>
        </a:p>
      </dgm:t>
    </dgm:pt>
    <dgm:pt modelId="{AFD95D9F-C380-47C6-B7C9-F7228CE19A98}" type="parTrans" cxnId="{010B541D-FF63-4C8C-88B8-404A318B4A34}">
      <dgm:prSet/>
      <dgm:spPr/>
      <dgm:t>
        <a:bodyPr/>
        <a:lstStyle/>
        <a:p>
          <a:endParaRPr lang="en-US"/>
        </a:p>
      </dgm:t>
    </dgm:pt>
    <dgm:pt modelId="{55501F19-B5C1-448B-A581-6C77D7F7BC2A}" type="sibTrans" cxnId="{010B541D-FF63-4C8C-88B8-404A318B4A34}">
      <dgm:prSet/>
      <dgm:spPr/>
      <dgm:t>
        <a:bodyPr/>
        <a:lstStyle/>
        <a:p>
          <a:endParaRPr lang="en-US"/>
        </a:p>
      </dgm:t>
    </dgm:pt>
    <dgm:pt modelId="{79431D78-95A5-41E8-821E-6FFA0DA4318E}">
      <dgm:prSet phldrT="[Text]"/>
      <dgm:spPr/>
      <dgm:t>
        <a:bodyPr/>
        <a:lstStyle/>
        <a:p>
          <a:r>
            <a:rPr lang="en-US" dirty="0" smtClean="0"/>
            <a:t>Preserve at Red Run in Owings Mills- 2 units. </a:t>
          </a:r>
          <a:r>
            <a:rPr lang="en-US" dirty="0" smtClean="0">
              <a:solidFill>
                <a:schemeClr val="dk1"/>
              </a:solidFill>
            </a:rPr>
            <a:t>Anticipated Referrals Fall/Winter 2017</a:t>
          </a:r>
          <a:endParaRPr lang="en-US" dirty="0"/>
        </a:p>
      </dgm:t>
    </dgm:pt>
    <dgm:pt modelId="{9F1F4905-8030-4C54-A138-0D66588BE1C1}" type="parTrans" cxnId="{E2D4DC48-A06E-4FFA-81AA-48E3C4E5AA86}">
      <dgm:prSet/>
      <dgm:spPr/>
      <dgm:t>
        <a:bodyPr/>
        <a:lstStyle/>
        <a:p>
          <a:endParaRPr lang="en-US"/>
        </a:p>
      </dgm:t>
    </dgm:pt>
    <dgm:pt modelId="{E0FCC801-559C-468F-B4B2-F9F89331703F}" type="sibTrans" cxnId="{E2D4DC48-A06E-4FFA-81AA-48E3C4E5AA86}">
      <dgm:prSet/>
      <dgm:spPr/>
      <dgm:t>
        <a:bodyPr/>
        <a:lstStyle/>
        <a:p>
          <a:endParaRPr lang="en-US"/>
        </a:p>
      </dgm:t>
    </dgm:pt>
    <dgm:pt modelId="{2AB7A399-E6FB-4C95-8213-A2C6580C590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Dorchester County</a:t>
          </a:r>
          <a:endParaRPr lang="en-US" dirty="0"/>
        </a:p>
      </dgm:t>
    </dgm:pt>
    <dgm:pt modelId="{097A6C1B-2D62-4969-B2ED-6189166A7CC0}" type="parTrans" cxnId="{3CEF369A-B25A-4672-9BB9-C2BC19C7487A}">
      <dgm:prSet/>
      <dgm:spPr/>
      <dgm:t>
        <a:bodyPr/>
        <a:lstStyle/>
        <a:p>
          <a:endParaRPr lang="en-US"/>
        </a:p>
      </dgm:t>
    </dgm:pt>
    <dgm:pt modelId="{BF53E1E7-2985-472B-8A75-4383B59D73DE}" type="sibTrans" cxnId="{3CEF369A-B25A-4672-9BB9-C2BC19C7487A}">
      <dgm:prSet/>
      <dgm:spPr/>
      <dgm:t>
        <a:bodyPr/>
        <a:lstStyle/>
        <a:p>
          <a:endParaRPr lang="en-US"/>
        </a:p>
      </dgm:t>
    </dgm:pt>
    <dgm:pt modelId="{13FAF99B-860B-4A91-9C16-E480454273D1}">
      <dgm:prSet phldrT="[Text]"/>
      <dgm:spPr/>
      <dgm:t>
        <a:bodyPr/>
        <a:lstStyle/>
        <a:p>
          <a:pPr rtl="0"/>
          <a:r>
            <a:rPr lang="en-US" dirty="0" smtClean="0"/>
            <a:t>Hudson Townhomes in Cambridge- 2 two-bedroom units (Leased)</a:t>
          </a:r>
          <a:endParaRPr lang="en-US" dirty="0"/>
        </a:p>
      </dgm:t>
    </dgm:pt>
    <dgm:pt modelId="{CAAF823E-25D0-4FAA-8FC0-10975508F60B}" type="parTrans" cxnId="{3B1F7FAF-D2D1-4216-93EA-6D59A37B34A0}">
      <dgm:prSet/>
      <dgm:spPr/>
      <dgm:t>
        <a:bodyPr/>
        <a:lstStyle/>
        <a:p>
          <a:endParaRPr lang="en-US"/>
        </a:p>
      </dgm:t>
    </dgm:pt>
    <dgm:pt modelId="{9436EABB-6F0F-4FE8-B4C5-71F9F580875B}" type="sibTrans" cxnId="{3B1F7FAF-D2D1-4216-93EA-6D59A37B34A0}">
      <dgm:prSet/>
      <dgm:spPr/>
      <dgm:t>
        <a:bodyPr/>
        <a:lstStyle/>
        <a:p>
          <a:endParaRPr lang="en-US"/>
        </a:p>
      </dgm:t>
    </dgm:pt>
    <dgm:pt modelId="{F982F0E1-FC4A-4AD2-90AC-AFA457E4C396}">
      <dgm:prSet phldrT="[Text]"/>
      <dgm:spPr>
        <a:solidFill>
          <a:srgbClr val="DE10CF"/>
        </a:solidFill>
      </dgm:spPr>
      <dgm:t>
        <a:bodyPr/>
        <a:lstStyle/>
        <a:p>
          <a:r>
            <a:rPr lang="en-US" dirty="0" smtClean="0"/>
            <a:t>Harford County</a:t>
          </a:r>
          <a:endParaRPr lang="en-US" dirty="0"/>
        </a:p>
      </dgm:t>
    </dgm:pt>
    <dgm:pt modelId="{63066796-C5CD-4815-B99A-BC442C601E87}" type="parTrans" cxnId="{FDFF999D-9C17-48FA-91EC-868F0EDDAE19}">
      <dgm:prSet/>
      <dgm:spPr/>
      <dgm:t>
        <a:bodyPr/>
        <a:lstStyle/>
        <a:p>
          <a:endParaRPr lang="en-US"/>
        </a:p>
      </dgm:t>
    </dgm:pt>
    <dgm:pt modelId="{465C6410-2AB5-4A04-871A-A76F203E020F}" type="sibTrans" cxnId="{FDFF999D-9C17-48FA-91EC-868F0EDDAE19}">
      <dgm:prSet/>
      <dgm:spPr/>
      <dgm:t>
        <a:bodyPr/>
        <a:lstStyle/>
        <a:p>
          <a:endParaRPr lang="en-US"/>
        </a:p>
      </dgm:t>
    </dgm:pt>
    <dgm:pt modelId="{82C9BBF3-879D-48DD-B3DB-0EEBF1F7FA2C}">
      <dgm:prSet phldrT="[Text]"/>
      <dgm:spPr/>
      <dgm:t>
        <a:bodyPr/>
        <a:lstStyle/>
        <a:p>
          <a:pPr rtl="0"/>
          <a:r>
            <a:rPr lang="en-US" dirty="0" smtClean="0"/>
            <a:t>Winston’s Choice in Aberdeen- 2 units (Leased)</a:t>
          </a:r>
          <a:endParaRPr lang="en-US" dirty="0"/>
        </a:p>
      </dgm:t>
    </dgm:pt>
    <dgm:pt modelId="{E8C13A8D-1F9F-4746-9DE5-5B8639DE340E}" type="parTrans" cxnId="{64F3D53B-3F72-4BC5-BE69-3606CE1B3342}">
      <dgm:prSet/>
      <dgm:spPr/>
      <dgm:t>
        <a:bodyPr/>
        <a:lstStyle/>
        <a:p>
          <a:endParaRPr lang="en-US"/>
        </a:p>
      </dgm:t>
    </dgm:pt>
    <dgm:pt modelId="{6B7A589F-F57D-4AFE-B20D-D438279DC403}" type="sibTrans" cxnId="{64F3D53B-3F72-4BC5-BE69-3606CE1B3342}">
      <dgm:prSet/>
      <dgm:spPr/>
      <dgm:t>
        <a:bodyPr/>
        <a:lstStyle/>
        <a:p>
          <a:endParaRPr lang="en-US"/>
        </a:p>
      </dgm:t>
    </dgm:pt>
    <dgm:pt modelId="{5385879B-5814-488E-A25B-084A1811AC28}">
      <dgm:prSet phldrT="[Text]"/>
      <dgm:spPr>
        <a:solidFill>
          <a:srgbClr val="6D09AB"/>
        </a:solidFill>
      </dgm:spPr>
      <dgm:t>
        <a:bodyPr/>
        <a:lstStyle/>
        <a:p>
          <a:pPr rtl="0"/>
          <a:r>
            <a:rPr lang="en-US" dirty="0" smtClean="0"/>
            <a:t>Prince George’s County</a:t>
          </a:r>
          <a:endParaRPr lang="en-US" dirty="0"/>
        </a:p>
      </dgm:t>
    </dgm:pt>
    <dgm:pt modelId="{E82F49AB-D5E6-43C6-86D5-690D6F9D2BD5}" type="parTrans" cxnId="{CF081034-F237-4DAB-BCF7-214CF169DF98}">
      <dgm:prSet/>
      <dgm:spPr/>
      <dgm:t>
        <a:bodyPr/>
        <a:lstStyle/>
        <a:p>
          <a:endParaRPr lang="en-US"/>
        </a:p>
      </dgm:t>
    </dgm:pt>
    <dgm:pt modelId="{F6B6B661-BE3C-4C46-8A1D-95E230EDE3AE}" type="sibTrans" cxnId="{CF081034-F237-4DAB-BCF7-214CF169DF98}">
      <dgm:prSet/>
      <dgm:spPr/>
      <dgm:t>
        <a:bodyPr/>
        <a:lstStyle/>
        <a:p>
          <a:endParaRPr lang="en-US"/>
        </a:p>
      </dgm:t>
    </dgm:pt>
    <dgm:pt modelId="{8B2F99FE-7659-44CD-B53C-19F6789CFB8F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dk1"/>
              </a:solidFill>
            </a:rPr>
            <a:t>Brinkley Hill in Fort Washington- 3 two-bedroom units. </a:t>
          </a:r>
          <a:r>
            <a:rPr lang="en-US" b="1" dirty="0" smtClean="0">
              <a:solidFill>
                <a:schemeClr val="dk1"/>
              </a:solidFill>
            </a:rPr>
            <a:t>Leasing Oct/Nov 2017.</a:t>
          </a:r>
          <a:endParaRPr lang="en-US" dirty="0"/>
        </a:p>
      </dgm:t>
    </dgm:pt>
    <dgm:pt modelId="{6FE6343E-404F-42FD-83B0-8ADDCBFF054B}" type="parTrans" cxnId="{E1672165-1210-44D2-8036-50654475D1DA}">
      <dgm:prSet/>
      <dgm:spPr/>
      <dgm:t>
        <a:bodyPr/>
        <a:lstStyle/>
        <a:p>
          <a:endParaRPr lang="en-US"/>
        </a:p>
      </dgm:t>
    </dgm:pt>
    <dgm:pt modelId="{EF5CA242-4EDF-4A37-B087-EEB42330425A}" type="sibTrans" cxnId="{E1672165-1210-44D2-8036-50654475D1DA}">
      <dgm:prSet/>
      <dgm:spPr/>
      <dgm:t>
        <a:bodyPr/>
        <a:lstStyle/>
        <a:p>
          <a:endParaRPr lang="en-US"/>
        </a:p>
      </dgm:t>
    </dgm:pt>
    <dgm:pt modelId="{7E3974B2-F44F-43B6-9B0C-0FE975B01B44}">
      <dgm:prSet phldrT="[Text]"/>
      <dgm:spPr>
        <a:solidFill>
          <a:srgbClr val="7CBF33"/>
        </a:solidFill>
      </dgm:spPr>
      <dgm:t>
        <a:bodyPr/>
        <a:lstStyle/>
        <a:p>
          <a:pPr rtl="0"/>
          <a:r>
            <a:rPr lang="en-US" dirty="0" smtClean="0"/>
            <a:t>Montgomery County</a:t>
          </a:r>
          <a:endParaRPr lang="en-US" dirty="0"/>
        </a:p>
      </dgm:t>
    </dgm:pt>
    <dgm:pt modelId="{8F9F8B27-8616-4782-BE6A-26FC4CF102FD}" type="parTrans" cxnId="{BC4EEC4F-7D5E-45AA-A563-869C71BC5F95}">
      <dgm:prSet/>
      <dgm:spPr/>
      <dgm:t>
        <a:bodyPr/>
        <a:lstStyle/>
        <a:p>
          <a:endParaRPr lang="en-US"/>
        </a:p>
      </dgm:t>
    </dgm:pt>
    <dgm:pt modelId="{C89212A4-DC6E-4455-ACD1-59135C12811A}" type="sibTrans" cxnId="{BC4EEC4F-7D5E-45AA-A563-869C71BC5F95}">
      <dgm:prSet/>
      <dgm:spPr/>
      <dgm:t>
        <a:bodyPr/>
        <a:lstStyle/>
        <a:p>
          <a:endParaRPr lang="en-US"/>
        </a:p>
      </dgm:t>
    </dgm:pt>
    <dgm:pt modelId="{979F2FB7-F634-4E94-9443-3E8CBF6837B5}">
      <dgm:prSet/>
      <dgm:spPr/>
      <dgm:t>
        <a:bodyPr/>
        <a:lstStyle/>
        <a:p>
          <a:pPr rtl="0"/>
          <a:r>
            <a:rPr lang="en-US" dirty="0" smtClean="0"/>
            <a:t>Parkview Towers in Takoma Park-  5 units (Leased)</a:t>
          </a:r>
          <a:endParaRPr lang="en-US" dirty="0"/>
        </a:p>
      </dgm:t>
    </dgm:pt>
    <dgm:pt modelId="{8C560D5D-BF44-4B7F-8335-9CF8751B02BE}" type="parTrans" cxnId="{C30CC5D4-F6BB-4B10-BD3D-645FDFEEC270}">
      <dgm:prSet/>
      <dgm:spPr/>
      <dgm:t>
        <a:bodyPr/>
        <a:lstStyle/>
        <a:p>
          <a:endParaRPr lang="en-US"/>
        </a:p>
      </dgm:t>
    </dgm:pt>
    <dgm:pt modelId="{6411F590-A06C-41BA-A6BB-AE93148521D4}" type="sibTrans" cxnId="{C30CC5D4-F6BB-4B10-BD3D-645FDFEEC270}">
      <dgm:prSet/>
      <dgm:spPr/>
      <dgm:t>
        <a:bodyPr/>
        <a:lstStyle/>
        <a:p>
          <a:endParaRPr lang="en-US"/>
        </a:p>
      </dgm:t>
    </dgm:pt>
    <dgm:pt modelId="{788271B0-D0A8-4FA3-A952-0E0BC379EBAE}">
      <dgm:prSet/>
      <dgm:spPr/>
      <dgm:t>
        <a:bodyPr/>
        <a:lstStyle/>
        <a:p>
          <a:pPr rtl="0"/>
          <a:r>
            <a:rPr lang="en-US" dirty="0" err="1" smtClean="0"/>
            <a:t>Woodfield</a:t>
          </a:r>
          <a:r>
            <a:rPr lang="en-US" dirty="0" smtClean="0"/>
            <a:t> Commons in Damascus- 2 one-bedroom units. </a:t>
          </a:r>
          <a:r>
            <a:rPr lang="en-US" dirty="0" smtClean="0">
              <a:solidFill>
                <a:schemeClr val="dk1"/>
              </a:solidFill>
            </a:rPr>
            <a:t>Anticipated Referrals Fall/Winter 2017</a:t>
          </a:r>
          <a:r>
            <a:rPr lang="en-US" dirty="0" smtClean="0"/>
            <a:t> </a:t>
          </a:r>
          <a:endParaRPr lang="en-US" dirty="0"/>
        </a:p>
      </dgm:t>
    </dgm:pt>
    <dgm:pt modelId="{26DC5551-3342-416D-AAF6-8E670EAE0EF0}" type="parTrans" cxnId="{5A8A8B38-0D14-4E70-8893-8A7F3A2EBA2D}">
      <dgm:prSet/>
      <dgm:spPr/>
      <dgm:t>
        <a:bodyPr/>
        <a:lstStyle/>
        <a:p>
          <a:endParaRPr lang="en-US"/>
        </a:p>
      </dgm:t>
    </dgm:pt>
    <dgm:pt modelId="{9E0F4E9E-94CE-4436-ADAA-22995D1E5A15}" type="sibTrans" cxnId="{5A8A8B38-0D14-4E70-8893-8A7F3A2EBA2D}">
      <dgm:prSet/>
      <dgm:spPr/>
      <dgm:t>
        <a:bodyPr/>
        <a:lstStyle/>
        <a:p>
          <a:endParaRPr lang="en-US"/>
        </a:p>
      </dgm:t>
    </dgm:pt>
    <dgm:pt modelId="{3BFEFC8A-93CA-4727-9A88-2EE8CD8DE3D2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Somerset County</a:t>
          </a:r>
          <a:endParaRPr lang="en-US" dirty="0"/>
        </a:p>
      </dgm:t>
    </dgm:pt>
    <dgm:pt modelId="{AF06F382-A300-42BE-B2C4-1269E8453EBF}" type="parTrans" cxnId="{CD8DCA0B-5CBF-44ED-AEA2-AF8823974BA7}">
      <dgm:prSet/>
      <dgm:spPr/>
      <dgm:t>
        <a:bodyPr/>
        <a:lstStyle/>
        <a:p>
          <a:endParaRPr lang="en-US"/>
        </a:p>
      </dgm:t>
    </dgm:pt>
    <dgm:pt modelId="{A961003A-07F5-49A8-9D6E-518833813128}" type="sibTrans" cxnId="{CD8DCA0B-5CBF-44ED-AEA2-AF8823974BA7}">
      <dgm:prSet/>
      <dgm:spPr/>
      <dgm:t>
        <a:bodyPr/>
        <a:lstStyle/>
        <a:p>
          <a:endParaRPr lang="en-US"/>
        </a:p>
      </dgm:t>
    </dgm:pt>
    <dgm:pt modelId="{588AED8A-468F-4E03-925E-56FCF5CA7C3D}">
      <dgm:prSet/>
      <dgm:spPr/>
      <dgm:t>
        <a:bodyPr/>
        <a:lstStyle/>
        <a:p>
          <a:pPr rtl="0"/>
          <a:r>
            <a:rPr lang="en-US" dirty="0" smtClean="0"/>
            <a:t>Reserve at Somerset in Princess Anne- 2 units (Leased)</a:t>
          </a:r>
          <a:endParaRPr lang="en-US" dirty="0"/>
        </a:p>
      </dgm:t>
    </dgm:pt>
    <dgm:pt modelId="{926CF913-7530-4867-9ED3-6B4F525DAF25}" type="parTrans" cxnId="{3C0CF477-E52F-451F-B2AD-619E90383DC7}">
      <dgm:prSet/>
      <dgm:spPr/>
      <dgm:t>
        <a:bodyPr/>
        <a:lstStyle/>
        <a:p>
          <a:endParaRPr lang="en-US"/>
        </a:p>
      </dgm:t>
    </dgm:pt>
    <dgm:pt modelId="{40002A0A-C3E8-4B13-8754-70506EF88146}" type="sibTrans" cxnId="{3C0CF477-E52F-451F-B2AD-619E90383DC7}">
      <dgm:prSet/>
      <dgm:spPr/>
      <dgm:t>
        <a:bodyPr/>
        <a:lstStyle/>
        <a:p>
          <a:endParaRPr lang="en-US"/>
        </a:p>
      </dgm:t>
    </dgm:pt>
    <dgm:pt modelId="{39C50B39-BDC1-447E-B998-3CD4755C642B}">
      <dgm:prSet/>
      <dgm:spPr>
        <a:solidFill>
          <a:srgbClr val="2D37F7"/>
        </a:solidFill>
      </dgm:spPr>
      <dgm:t>
        <a:bodyPr/>
        <a:lstStyle/>
        <a:p>
          <a:pPr rtl="0"/>
          <a:r>
            <a:rPr lang="en-US" dirty="0" smtClean="0"/>
            <a:t>Wicomico County</a:t>
          </a:r>
          <a:endParaRPr lang="en-US" dirty="0"/>
        </a:p>
      </dgm:t>
    </dgm:pt>
    <dgm:pt modelId="{0C777BA4-943C-4668-A27E-A75DB6C2DBB3}" type="parTrans" cxnId="{37B8A79C-E612-4A70-B6C2-578F4D8BECE5}">
      <dgm:prSet/>
      <dgm:spPr/>
      <dgm:t>
        <a:bodyPr/>
        <a:lstStyle/>
        <a:p>
          <a:endParaRPr lang="en-US"/>
        </a:p>
      </dgm:t>
    </dgm:pt>
    <dgm:pt modelId="{BD8B0568-4968-475B-A486-1D424B5EEE10}" type="sibTrans" cxnId="{37B8A79C-E612-4A70-B6C2-578F4D8BECE5}">
      <dgm:prSet/>
      <dgm:spPr/>
      <dgm:t>
        <a:bodyPr/>
        <a:lstStyle/>
        <a:p>
          <a:endParaRPr lang="en-US"/>
        </a:p>
      </dgm:t>
    </dgm:pt>
    <dgm:pt modelId="{86A3FD33-DECA-4862-9710-373D8988AC2E}">
      <dgm:prSet/>
      <dgm:spPr/>
      <dgm:t>
        <a:bodyPr/>
        <a:lstStyle/>
        <a:p>
          <a:pPr rtl="0"/>
          <a:r>
            <a:rPr lang="en-US" dirty="0" smtClean="0"/>
            <a:t>Rivers Edge in Salisbury- 3 units (Leased)</a:t>
          </a:r>
          <a:endParaRPr lang="en-US" dirty="0"/>
        </a:p>
      </dgm:t>
    </dgm:pt>
    <dgm:pt modelId="{A5264D7F-CE6D-4173-8DFA-35A8B805A8B5}" type="parTrans" cxnId="{49B9DEF5-3755-4DD4-9D07-197CD3AB5922}">
      <dgm:prSet/>
      <dgm:spPr/>
      <dgm:t>
        <a:bodyPr/>
        <a:lstStyle/>
        <a:p>
          <a:endParaRPr lang="en-US"/>
        </a:p>
      </dgm:t>
    </dgm:pt>
    <dgm:pt modelId="{2D298C9C-E009-48C0-9A47-B0BC7468C0A4}" type="sibTrans" cxnId="{49B9DEF5-3755-4DD4-9D07-197CD3AB5922}">
      <dgm:prSet/>
      <dgm:spPr/>
      <dgm:t>
        <a:bodyPr/>
        <a:lstStyle/>
        <a:p>
          <a:endParaRPr lang="en-US"/>
        </a:p>
      </dgm:t>
    </dgm:pt>
    <dgm:pt modelId="{655FAD67-4292-4D7C-B42B-27AFCF354205}" type="pres">
      <dgm:prSet presAssocID="{80672214-CA78-40B5-BA96-3327572259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81CB6-2BEE-427E-AE89-38EA1F502DD3}" type="pres">
      <dgm:prSet presAssocID="{2A0D5BEF-F666-4D3C-9022-37DCD5929BA7}" presName="linNode" presStyleCnt="0"/>
      <dgm:spPr/>
    </dgm:pt>
    <dgm:pt modelId="{13F85318-9546-4053-A702-826E39F27709}" type="pres">
      <dgm:prSet presAssocID="{2A0D5BEF-F666-4D3C-9022-37DCD5929BA7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8D62F-7A5E-40F7-B8B7-1E36395AA294}" type="pres">
      <dgm:prSet presAssocID="{2A0D5BEF-F666-4D3C-9022-37DCD5929BA7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21C-B7F5-47C0-B599-CF7470340F3B}" type="pres">
      <dgm:prSet presAssocID="{0043D94F-B197-4340-9CE9-0C7E2A249974}" presName="sp" presStyleCnt="0"/>
      <dgm:spPr/>
    </dgm:pt>
    <dgm:pt modelId="{7CD00165-CC48-4341-997C-C88BAEC6D0C5}" type="pres">
      <dgm:prSet presAssocID="{24A56513-106B-47FB-B93B-1F87E5D645BC}" presName="linNode" presStyleCnt="0"/>
      <dgm:spPr/>
    </dgm:pt>
    <dgm:pt modelId="{E45B3C18-2BC6-4987-864A-295E6A92BA28}" type="pres">
      <dgm:prSet presAssocID="{24A56513-106B-47FB-B93B-1F87E5D645BC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9D0F-8195-4ABD-853C-F814BCB2CEB2}" type="pres">
      <dgm:prSet presAssocID="{24A56513-106B-47FB-B93B-1F87E5D645BC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E9E55-A695-4E84-B07D-A7133ACAF29C}" type="pres">
      <dgm:prSet presAssocID="{55501F19-B5C1-448B-A581-6C77D7F7BC2A}" presName="sp" presStyleCnt="0"/>
      <dgm:spPr/>
    </dgm:pt>
    <dgm:pt modelId="{FB0F318E-5606-4E37-88F2-DE2B750D35A1}" type="pres">
      <dgm:prSet presAssocID="{2AB7A399-E6FB-4C95-8213-A2C6580C590E}" presName="linNode" presStyleCnt="0"/>
      <dgm:spPr/>
    </dgm:pt>
    <dgm:pt modelId="{BDDF0BEC-F521-4371-812B-857001C23B87}" type="pres">
      <dgm:prSet presAssocID="{2AB7A399-E6FB-4C95-8213-A2C6580C590E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1784F-3647-4AF9-9410-837B1895D0AA}" type="pres">
      <dgm:prSet presAssocID="{2AB7A399-E6FB-4C95-8213-A2C6580C590E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8DEE9-7408-4891-A815-A0CEA34F2E8B}" type="pres">
      <dgm:prSet presAssocID="{BF53E1E7-2985-472B-8A75-4383B59D73DE}" presName="sp" presStyleCnt="0"/>
      <dgm:spPr/>
    </dgm:pt>
    <dgm:pt modelId="{1046D59D-A768-4AE9-B45F-9BC385E67073}" type="pres">
      <dgm:prSet presAssocID="{F982F0E1-FC4A-4AD2-90AC-AFA457E4C396}" presName="linNode" presStyleCnt="0"/>
      <dgm:spPr/>
    </dgm:pt>
    <dgm:pt modelId="{6D7DEDD9-7AB6-4895-8C73-EE5311EF7A9E}" type="pres">
      <dgm:prSet presAssocID="{F982F0E1-FC4A-4AD2-90AC-AFA457E4C396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50A0D-A4DB-4842-AE2B-106169602F27}" type="pres">
      <dgm:prSet presAssocID="{F982F0E1-FC4A-4AD2-90AC-AFA457E4C396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C46FE-2E0E-4565-A133-4E7411E6B78A}" type="pres">
      <dgm:prSet presAssocID="{465C6410-2AB5-4A04-871A-A76F203E020F}" presName="sp" presStyleCnt="0"/>
      <dgm:spPr/>
    </dgm:pt>
    <dgm:pt modelId="{D8713CD4-A0A7-4807-9608-9BFCBC41F511}" type="pres">
      <dgm:prSet presAssocID="{5385879B-5814-488E-A25B-084A1811AC28}" presName="linNode" presStyleCnt="0"/>
      <dgm:spPr/>
    </dgm:pt>
    <dgm:pt modelId="{CD30A7EF-C7B4-44D1-9326-978A32800021}" type="pres">
      <dgm:prSet presAssocID="{5385879B-5814-488E-A25B-084A1811AC28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6F8ED-E44C-42D7-837D-EBAC3A099D9B}" type="pres">
      <dgm:prSet presAssocID="{5385879B-5814-488E-A25B-084A1811AC28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6E96-66AA-4EC6-9CB2-A1285BC198FD}" type="pres">
      <dgm:prSet presAssocID="{F6B6B661-BE3C-4C46-8A1D-95E230EDE3AE}" presName="sp" presStyleCnt="0"/>
      <dgm:spPr/>
    </dgm:pt>
    <dgm:pt modelId="{EB7DEE04-675C-48D7-AABA-425A3ED587C5}" type="pres">
      <dgm:prSet presAssocID="{7E3974B2-F44F-43B6-9B0C-0FE975B01B44}" presName="linNode" presStyleCnt="0"/>
      <dgm:spPr/>
    </dgm:pt>
    <dgm:pt modelId="{61BF112A-7D29-4AAE-92E8-6461ACD610C7}" type="pres">
      <dgm:prSet presAssocID="{7E3974B2-F44F-43B6-9B0C-0FE975B01B44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5B-1CBC-4F38-94B6-FB3EC9455F1D}" type="pres">
      <dgm:prSet presAssocID="{7E3974B2-F44F-43B6-9B0C-0FE975B01B44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3CC00-04A2-4908-AEBF-3476A835A807}" type="pres">
      <dgm:prSet presAssocID="{C89212A4-DC6E-4455-ACD1-59135C12811A}" presName="sp" presStyleCnt="0"/>
      <dgm:spPr/>
    </dgm:pt>
    <dgm:pt modelId="{192A8D58-8263-4325-B333-27C70C85A7BB}" type="pres">
      <dgm:prSet presAssocID="{3BFEFC8A-93CA-4727-9A88-2EE8CD8DE3D2}" presName="linNode" presStyleCnt="0"/>
      <dgm:spPr/>
    </dgm:pt>
    <dgm:pt modelId="{AFCC92D4-EBA2-4FA6-8EB4-226EE261804E}" type="pres">
      <dgm:prSet presAssocID="{3BFEFC8A-93CA-4727-9A88-2EE8CD8DE3D2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66A1B-CA5F-424C-A0A8-5868E2BD4897}" type="pres">
      <dgm:prSet presAssocID="{3BFEFC8A-93CA-4727-9A88-2EE8CD8DE3D2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22BB-4F84-487A-A303-083FAE399F6C}" type="pres">
      <dgm:prSet presAssocID="{A961003A-07F5-49A8-9D6E-518833813128}" presName="sp" presStyleCnt="0"/>
      <dgm:spPr/>
    </dgm:pt>
    <dgm:pt modelId="{AD27CF6A-F2EA-4C1D-B0F3-7E70CE9F8773}" type="pres">
      <dgm:prSet presAssocID="{39C50B39-BDC1-447E-B998-3CD4755C642B}" presName="linNode" presStyleCnt="0"/>
      <dgm:spPr/>
    </dgm:pt>
    <dgm:pt modelId="{9671D711-60C8-403C-9D48-EB11A68AAF41}" type="pres">
      <dgm:prSet presAssocID="{39C50B39-BDC1-447E-B998-3CD4755C642B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317CF-99E1-4E4D-8919-A5A03C0F8C33}" type="pres">
      <dgm:prSet presAssocID="{39C50B39-BDC1-447E-B998-3CD4755C642B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E5144-9B5F-47B0-A8D9-96B93CAAFAD6}" type="presOf" srcId="{79431D78-95A5-41E8-821E-6FFA0DA4318E}" destId="{F2519D0F-8195-4ABD-853C-F814BCB2CEB2}" srcOrd="0" destOrd="0" presId="urn:microsoft.com/office/officeart/2005/8/layout/vList5"/>
    <dgm:cxn modelId="{010B541D-FF63-4C8C-88B8-404A318B4A34}" srcId="{80672214-CA78-40B5-BA96-332757225919}" destId="{24A56513-106B-47FB-B93B-1F87E5D645BC}" srcOrd="1" destOrd="0" parTransId="{AFD95D9F-C380-47C6-B7C9-F7228CE19A98}" sibTransId="{55501F19-B5C1-448B-A581-6C77D7F7BC2A}"/>
    <dgm:cxn modelId="{37B8A79C-E612-4A70-B6C2-578F4D8BECE5}" srcId="{80672214-CA78-40B5-BA96-332757225919}" destId="{39C50B39-BDC1-447E-B998-3CD4755C642B}" srcOrd="7" destOrd="0" parTransId="{0C777BA4-943C-4668-A27E-A75DB6C2DBB3}" sibTransId="{BD8B0568-4968-475B-A486-1D424B5EEE10}"/>
    <dgm:cxn modelId="{54D00387-2484-4C63-9510-F527250F05FD}" type="presOf" srcId="{788271B0-D0A8-4FA3-A952-0E0BC379EBAE}" destId="{A028905B-1CBC-4F38-94B6-FB3EC9455F1D}" srcOrd="0" destOrd="1" presId="urn:microsoft.com/office/officeart/2005/8/layout/vList5"/>
    <dgm:cxn modelId="{0EB2A06D-A21E-4902-97DC-2FAD2EC88938}" type="presOf" srcId="{82C9BBF3-879D-48DD-B3DB-0EEBF1F7FA2C}" destId="{62450A0D-A4DB-4842-AE2B-106169602F27}" srcOrd="0" destOrd="0" presId="urn:microsoft.com/office/officeart/2005/8/layout/vList5"/>
    <dgm:cxn modelId="{990AD33B-7FF0-4E04-A4D0-D85AE8A4D29D}" type="presOf" srcId="{39C50B39-BDC1-447E-B998-3CD4755C642B}" destId="{9671D711-60C8-403C-9D48-EB11A68AAF41}" srcOrd="0" destOrd="0" presId="urn:microsoft.com/office/officeart/2005/8/layout/vList5"/>
    <dgm:cxn modelId="{5A8A8B38-0D14-4E70-8893-8A7F3A2EBA2D}" srcId="{7E3974B2-F44F-43B6-9B0C-0FE975B01B44}" destId="{788271B0-D0A8-4FA3-A952-0E0BC379EBAE}" srcOrd="1" destOrd="0" parTransId="{26DC5551-3342-416D-AAF6-8E670EAE0EF0}" sibTransId="{9E0F4E9E-94CE-4436-ADAA-22995D1E5A15}"/>
    <dgm:cxn modelId="{DBADD244-6F9B-40D7-A763-0B569C4C1FD5}" type="presOf" srcId="{2A0D5BEF-F666-4D3C-9022-37DCD5929BA7}" destId="{13F85318-9546-4053-A702-826E39F27709}" srcOrd="0" destOrd="0" presId="urn:microsoft.com/office/officeart/2005/8/layout/vList5"/>
    <dgm:cxn modelId="{CD8DCA0B-5CBF-44ED-AEA2-AF8823974BA7}" srcId="{80672214-CA78-40B5-BA96-332757225919}" destId="{3BFEFC8A-93CA-4727-9A88-2EE8CD8DE3D2}" srcOrd="6" destOrd="0" parTransId="{AF06F382-A300-42BE-B2C4-1269E8453EBF}" sibTransId="{A961003A-07F5-49A8-9D6E-518833813128}"/>
    <dgm:cxn modelId="{9EFB5AD0-EC85-467B-AACF-1B629BDA754D}" type="presOf" srcId="{8B2F99FE-7659-44CD-B53C-19F6789CFB8F}" destId="{2616F8ED-E44C-42D7-837D-EBAC3A099D9B}" srcOrd="0" destOrd="0" presId="urn:microsoft.com/office/officeart/2005/8/layout/vList5"/>
    <dgm:cxn modelId="{FD9FCEE0-2621-4D19-AEC0-EACC7752F68A}" type="presOf" srcId="{2AB7A399-E6FB-4C95-8213-A2C6580C590E}" destId="{BDDF0BEC-F521-4371-812B-857001C23B87}" srcOrd="0" destOrd="0" presId="urn:microsoft.com/office/officeart/2005/8/layout/vList5"/>
    <dgm:cxn modelId="{76FC2264-ADF4-4E31-8D8D-4F0A840F14DD}" type="presOf" srcId="{588AED8A-468F-4E03-925E-56FCF5CA7C3D}" destId="{A0B66A1B-CA5F-424C-A0A8-5868E2BD4897}" srcOrd="0" destOrd="0" presId="urn:microsoft.com/office/officeart/2005/8/layout/vList5"/>
    <dgm:cxn modelId="{59F35F22-F678-438F-B1F4-1C2D41AFD893}" type="presOf" srcId="{7E3974B2-F44F-43B6-9B0C-0FE975B01B44}" destId="{61BF112A-7D29-4AAE-92E8-6461ACD610C7}" srcOrd="0" destOrd="0" presId="urn:microsoft.com/office/officeart/2005/8/layout/vList5"/>
    <dgm:cxn modelId="{C30CC5D4-F6BB-4B10-BD3D-645FDFEEC270}" srcId="{7E3974B2-F44F-43B6-9B0C-0FE975B01B44}" destId="{979F2FB7-F634-4E94-9443-3E8CBF6837B5}" srcOrd="0" destOrd="0" parTransId="{8C560D5D-BF44-4B7F-8335-9CF8751B02BE}" sibTransId="{6411F590-A06C-41BA-A6BB-AE93148521D4}"/>
    <dgm:cxn modelId="{FC5D42AD-F393-4E8C-9D2C-61B3C94056A4}" type="presOf" srcId="{24A56513-106B-47FB-B93B-1F87E5D645BC}" destId="{E45B3C18-2BC6-4987-864A-295E6A92BA28}" srcOrd="0" destOrd="0" presId="urn:microsoft.com/office/officeart/2005/8/layout/vList5"/>
    <dgm:cxn modelId="{78D37CBF-EB8F-4529-BBA5-D3876DFE61DE}" type="presOf" srcId="{979F2FB7-F634-4E94-9443-3E8CBF6837B5}" destId="{A028905B-1CBC-4F38-94B6-FB3EC9455F1D}" srcOrd="0" destOrd="0" presId="urn:microsoft.com/office/officeart/2005/8/layout/vList5"/>
    <dgm:cxn modelId="{49B9DEF5-3755-4DD4-9D07-197CD3AB5922}" srcId="{39C50B39-BDC1-447E-B998-3CD4755C642B}" destId="{86A3FD33-DECA-4862-9710-373D8988AC2E}" srcOrd="0" destOrd="0" parTransId="{A5264D7F-CE6D-4173-8DFA-35A8B805A8B5}" sibTransId="{2D298C9C-E009-48C0-9A47-B0BC7468C0A4}"/>
    <dgm:cxn modelId="{64F3D53B-3F72-4BC5-BE69-3606CE1B3342}" srcId="{F982F0E1-FC4A-4AD2-90AC-AFA457E4C396}" destId="{82C9BBF3-879D-48DD-B3DB-0EEBF1F7FA2C}" srcOrd="0" destOrd="0" parTransId="{E8C13A8D-1F9F-4746-9DE5-5B8639DE340E}" sibTransId="{6B7A589F-F57D-4AFE-B20D-D438279DC403}"/>
    <dgm:cxn modelId="{3C0CF477-E52F-451F-B2AD-619E90383DC7}" srcId="{3BFEFC8A-93CA-4727-9A88-2EE8CD8DE3D2}" destId="{588AED8A-468F-4E03-925E-56FCF5CA7C3D}" srcOrd="0" destOrd="0" parTransId="{926CF913-7530-4867-9ED3-6B4F525DAF25}" sibTransId="{40002A0A-C3E8-4B13-8754-70506EF88146}"/>
    <dgm:cxn modelId="{3CEF369A-B25A-4672-9BB9-C2BC19C7487A}" srcId="{80672214-CA78-40B5-BA96-332757225919}" destId="{2AB7A399-E6FB-4C95-8213-A2C6580C590E}" srcOrd="2" destOrd="0" parTransId="{097A6C1B-2D62-4969-B2ED-6189166A7CC0}" sibTransId="{BF53E1E7-2985-472B-8A75-4383B59D73DE}"/>
    <dgm:cxn modelId="{E1672165-1210-44D2-8036-50654475D1DA}" srcId="{5385879B-5814-488E-A25B-084A1811AC28}" destId="{8B2F99FE-7659-44CD-B53C-19F6789CFB8F}" srcOrd="0" destOrd="0" parTransId="{6FE6343E-404F-42FD-83B0-8ADDCBFF054B}" sibTransId="{EF5CA242-4EDF-4A37-B087-EEB42330425A}"/>
    <dgm:cxn modelId="{FDFF999D-9C17-48FA-91EC-868F0EDDAE19}" srcId="{80672214-CA78-40B5-BA96-332757225919}" destId="{F982F0E1-FC4A-4AD2-90AC-AFA457E4C396}" srcOrd="3" destOrd="0" parTransId="{63066796-C5CD-4815-B99A-BC442C601E87}" sibTransId="{465C6410-2AB5-4A04-871A-A76F203E020F}"/>
    <dgm:cxn modelId="{BC4EEC4F-7D5E-45AA-A563-869C71BC5F95}" srcId="{80672214-CA78-40B5-BA96-332757225919}" destId="{7E3974B2-F44F-43B6-9B0C-0FE975B01B44}" srcOrd="5" destOrd="0" parTransId="{8F9F8B27-8616-4782-BE6A-26FC4CF102FD}" sibTransId="{C89212A4-DC6E-4455-ACD1-59135C12811A}"/>
    <dgm:cxn modelId="{0EC82DD6-6FD0-4D74-8C66-ABD097DBBC36}" srcId="{80672214-CA78-40B5-BA96-332757225919}" destId="{2A0D5BEF-F666-4D3C-9022-37DCD5929BA7}" srcOrd="0" destOrd="0" parTransId="{06F67E4E-912D-4D50-A4BA-01E5721E8D54}" sibTransId="{0043D94F-B197-4340-9CE9-0C7E2A249974}"/>
    <dgm:cxn modelId="{500A40BD-17E7-47A1-883E-40A223FC9366}" type="presOf" srcId="{5385879B-5814-488E-A25B-084A1811AC28}" destId="{CD30A7EF-C7B4-44D1-9326-978A32800021}" srcOrd="0" destOrd="0" presId="urn:microsoft.com/office/officeart/2005/8/layout/vList5"/>
    <dgm:cxn modelId="{89E498C8-C884-4F20-BC90-DBD1FC0C0C9B}" type="presOf" srcId="{86A3FD33-DECA-4862-9710-373D8988AC2E}" destId="{04C317CF-99E1-4E4D-8919-A5A03C0F8C33}" srcOrd="0" destOrd="0" presId="urn:microsoft.com/office/officeart/2005/8/layout/vList5"/>
    <dgm:cxn modelId="{8C99C02B-4F55-482D-92AF-F4844AEA8331}" srcId="{2A0D5BEF-F666-4D3C-9022-37DCD5929BA7}" destId="{E131CEF8-100B-4039-8F17-C20AC6A1F882}" srcOrd="0" destOrd="0" parTransId="{31AFE3A2-490F-436B-B19D-4987A145F1ED}" sibTransId="{DAFDA45B-5836-4D39-BF81-040A63B674CB}"/>
    <dgm:cxn modelId="{590DB191-DE7F-45C2-BB86-DB126C22DE5E}" type="presOf" srcId="{13FAF99B-860B-4A91-9C16-E480454273D1}" destId="{56D1784F-3647-4AF9-9410-837B1895D0AA}" srcOrd="0" destOrd="0" presId="urn:microsoft.com/office/officeart/2005/8/layout/vList5"/>
    <dgm:cxn modelId="{CF081034-F237-4DAB-BCF7-214CF169DF98}" srcId="{80672214-CA78-40B5-BA96-332757225919}" destId="{5385879B-5814-488E-A25B-084A1811AC28}" srcOrd="4" destOrd="0" parTransId="{E82F49AB-D5E6-43C6-86D5-690D6F9D2BD5}" sibTransId="{F6B6B661-BE3C-4C46-8A1D-95E230EDE3AE}"/>
    <dgm:cxn modelId="{3B1F7FAF-D2D1-4216-93EA-6D59A37B34A0}" srcId="{2AB7A399-E6FB-4C95-8213-A2C6580C590E}" destId="{13FAF99B-860B-4A91-9C16-E480454273D1}" srcOrd="0" destOrd="0" parTransId="{CAAF823E-25D0-4FAA-8FC0-10975508F60B}" sibTransId="{9436EABB-6F0F-4FE8-B4C5-71F9F580875B}"/>
    <dgm:cxn modelId="{AFCA9803-ED54-45A7-ADED-ACD4390A561F}" type="presOf" srcId="{E131CEF8-100B-4039-8F17-C20AC6A1F882}" destId="{E858D62F-7A5E-40F7-B8B7-1E36395AA294}" srcOrd="0" destOrd="0" presId="urn:microsoft.com/office/officeart/2005/8/layout/vList5"/>
    <dgm:cxn modelId="{8361854A-9506-443F-B3C0-6F61C239E2F1}" type="presOf" srcId="{F982F0E1-FC4A-4AD2-90AC-AFA457E4C396}" destId="{6D7DEDD9-7AB6-4895-8C73-EE5311EF7A9E}" srcOrd="0" destOrd="0" presId="urn:microsoft.com/office/officeart/2005/8/layout/vList5"/>
    <dgm:cxn modelId="{5D7B0780-63BC-4A9D-A533-AC129BA66115}" type="presOf" srcId="{3BFEFC8A-93CA-4727-9A88-2EE8CD8DE3D2}" destId="{AFCC92D4-EBA2-4FA6-8EB4-226EE261804E}" srcOrd="0" destOrd="0" presId="urn:microsoft.com/office/officeart/2005/8/layout/vList5"/>
    <dgm:cxn modelId="{459F4305-6CA6-4A48-8D77-F019FF129B40}" type="presOf" srcId="{80672214-CA78-40B5-BA96-332757225919}" destId="{655FAD67-4292-4D7C-B42B-27AFCF354205}" srcOrd="0" destOrd="0" presId="urn:microsoft.com/office/officeart/2005/8/layout/vList5"/>
    <dgm:cxn modelId="{E2D4DC48-A06E-4FFA-81AA-48E3C4E5AA86}" srcId="{24A56513-106B-47FB-B93B-1F87E5D645BC}" destId="{79431D78-95A5-41E8-821E-6FFA0DA4318E}" srcOrd="0" destOrd="0" parTransId="{9F1F4905-8030-4C54-A138-0D66588BE1C1}" sibTransId="{E0FCC801-559C-468F-B4B2-F9F89331703F}"/>
    <dgm:cxn modelId="{B29A9F14-E70D-43EB-9A10-9C00B3F366FD}" type="presParOf" srcId="{655FAD67-4292-4D7C-B42B-27AFCF354205}" destId="{E5B81CB6-2BEE-427E-AE89-38EA1F502DD3}" srcOrd="0" destOrd="0" presId="urn:microsoft.com/office/officeart/2005/8/layout/vList5"/>
    <dgm:cxn modelId="{703678F7-6841-42DF-8EEB-D4271B046A20}" type="presParOf" srcId="{E5B81CB6-2BEE-427E-AE89-38EA1F502DD3}" destId="{13F85318-9546-4053-A702-826E39F27709}" srcOrd="0" destOrd="0" presId="urn:microsoft.com/office/officeart/2005/8/layout/vList5"/>
    <dgm:cxn modelId="{DAE86F8F-865E-4C60-ACDB-7535ED9439F5}" type="presParOf" srcId="{E5B81CB6-2BEE-427E-AE89-38EA1F502DD3}" destId="{E858D62F-7A5E-40F7-B8B7-1E36395AA294}" srcOrd="1" destOrd="0" presId="urn:microsoft.com/office/officeart/2005/8/layout/vList5"/>
    <dgm:cxn modelId="{9919124B-B394-483E-9F68-02278378130B}" type="presParOf" srcId="{655FAD67-4292-4D7C-B42B-27AFCF354205}" destId="{DA42C21C-B7F5-47C0-B599-CF7470340F3B}" srcOrd="1" destOrd="0" presId="urn:microsoft.com/office/officeart/2005/8/layout/vList5"/>
    <dgm:cxn modelId="{83DC3BDD-2DAD-43D6-B2CC-D5ABC5EBBFC0}" type="presParOf" srcId="{655FAD67-4292-4D7C-B42B-27AFCF354205}" destId="{7CD00165-CC48-4341-997C-C88BAEC6D0C5}" srcOrd="2" destOrd="0" presId="urn:microsoft.com/office/officeart/2005/8/layout/vList5"/>
    <dgm:cxn modelId="{B5E132D8-5B04-453A-9FB7-8FAD3C6EDFB2}" type="presParOf" srcId="{7CD00165-CC48-4341-997C-C88BAEC6D0C5}" destId="{E45B3C18-2BC6-4987-864A-295E6A92BA28}" srcOrd="0" destOrd="0" presId="urn:microsoft.com/office/officeart/2005/8/layout/vList5"/>
    <dgm:cxn modelId="{776A5CE6-1764-4CCA-BA91-EEC1F7F185D9}" type="presParOf" srcId="{7CD00165-CC48-4341-997C-C88BAEC6D0C5}" destId="{F2519D0F-8195-4ABD-853C-F814BCB2CEB2}" srcOrd="1" destOrd="0" presId="urn:microsoft.com/office/officeart/2005/8/layout/vList5"/>
    <dgm:cxn modelId="{F7D9C3B1-2505-4933-88E3-4EF3E538C7E1}" type="presParOf" srcId="{655FAD67-4292-4D7C-B42B-27AFCF354205}" destId="{665E9E55-A695-4E84-B07D-A7133ACAF29C}" srcOrd="3" destOrd="0" presId="urn:microsoft.com/office/officeart/2005/8/layout/vList5"/>
    <dgm:cxn modelId="{9AD320D6-2B25-4BD9-9BDC-A98C4F9AF36F}" type="presParOf" srcId="{655FAD67-4292-4D7C-B42B-27AFCF354205}" destId="{FB0F318E-5606-4E37-88F2-DE2B750D35A1}" srcOrd="4" destOrd="0" presId="urn:microsoft.com/office/officeart/2005/8/layout/vList5"/>
    <dgm:cxn modelId="{E4CC42F1-1615-4CC9-BABA-2CB4F7743177}" type="presParOf" srcId="{FB0F318E-5606-4E37-88F2-DE2B750D35A1}" destId="{BDDF0BEC-F521-4371-812B-857001C23B87}" srcOrd="0" destOrd="0" presId="urn:microsoft.com/office/officeart/2005/8/layout/vList5"/>
    <dgm:cxn modelId="{9308D710-07D6-433A-9F91-E58BC45846AE}" type="presParOf" srcId="{FB0F318E-5606-4E37-88F2-DE2B750D35A1}" destId="{56D1784F-3647-4AF9-9410-837B1895D0AA}" srcOrd="1" destOrd="0" presId="urn:microsoft.com/office/officeart/2005/8/layout/vList5"/>
    <dgm:cxn modelId="{141A63E7-45FF-412C-8F36-EF230D269B4C}" type="presParOf" srcId="{655FAD67-4292-4D7C-B42B-27AFCF354205}" destId="{5538DEE9-7408-4891-A815-A0CEA34F2E8B}" srcOrd="5" destOrd="0" presId="urn:microsoft.com/office/officeart/2005/8/layout/vList5"/>
    <dgm:cxn modelId="{483CF592-E65F-416C-99E2-84D44B4CEF18}" type="presParOf" srcId="{655FAD67-4292-4D7C-B42B-27AFCF354205}" destId="{1046D59D-A768-4AE9-B45F-9BC385E67073}" srcOrd="6" destOrd="0" presId="urn:microsoft.com/office/officeart/2005/8/layout/vList5"/>
    <dgm:cxn modelId="{EEC35A24-852E-4400-86B2-BB47EE32460A}" type="presParOf" srcId="{1046D59D-A768-4AE9-B45F-9BC385E67073}" destId="{6D7DEDD9-7AB6-4895-8C73-EE5311EF7A9E}" srcOrd="0" destOrd="0" presId="urn:microsoft.com/office/officeart/2005/8/layout/vList5"/>
    <dgm:cxn modelId="{01B6F120-CA0A-4F37-B565-EC2873074B0D}" type="presParOf" srcId="{1046D59D-A768-4AE9-B45F-9BC385E67073}" destId="{62450A0D-A4DB-4842-AE2B-106169602F27}" srcOrd="1" destOrd="0" presId="urn:microsoft.com/office/officeart/2005/8/layout/vList5"/>
    <dgm:cxn modelId="{342ED4DD-2886-4BAE-9467-24138203BE76}" type="presParOf" srcId="{655FAD67-4292-4D7C-B42B-27AFCF354205}" destId="{DEFC46FE-2E0E-4565-A133-4E7411E6B78A}" srcOrd="7" destOrd="0" presId="urn:microsoft.com/office/officeart/2005/8/layout/vList5"/>
    <dgm:cxn modelId="{9021358C-D7A6-4674-A4F6-9F4D648E3569}" type="presParOf" srcId="{655FAD67-4292-4D7C-B42B-27AFCF354205}" destId="{D8713CD4-A0A7-4807-9608-9BFCBC41F511}" srcOrd="8" destOrd="0" presId="urn:microsoft.com/office/officeart/2005/8/layout/vList5"/>
    <dgm:cxn modelId="{23174B81-4ABC-49EC-8980-1B3631257586}" type="presParOf" srcId="{D8713CD4-A0A7-4807-9608-9BFCBC41F511}" destId="{CD30A7EF-C7B4-44D1-9326-978A32800021}" srcOrd="0" destOrd="0" presId="urn:microsoft.com/office/officeart/2005/8/layout/vList5"/>
    <dgm:cxn modelId="{1F39BD4E-AF39-4325-9A18-4DBCC0ACF1DD}" type="presParOf" srcId="{D8713CD4-A0A7-4807-9608-9BFCBC41F511}" destId="{2616F8ED-E44C-42D7-837D-EBAC3A099D9B}" srcOrd="1" destOrd="0" presId="urn:microsoft.com/office/officeart/2005/8/layout/vList5"/>
    <dgm:cxn modelId="{EC5127E7-6425-41F3-9216-B5B1C0E6689E}" type="presParOf" srcId="{655FAD67-4292-4D7C-B42B-27AFCF354205}" destId="{B0816E96-66AA-4EC6-9CB2-A1285BC198FD}" srcOrd="9" destOrd="0" presId="urn:microsoft.com/office/officeart/2005/8/layout/vList5"/>
    <dgm:cxn modelId="{B0A7CBE9-5B11-4A3E-9045-1F3FFF6EF92A}" type="presParOf" srcId="{655FAD67-4292-4D7C-B42B-27AFCF354205}" destId="{EB7DEE04-675C-48D7-AABA-425A3ED587C5}" srcOrd="10" destOrd="0" presId="urn:microsoft.com/office/officeart/2005/8/layout/vList5"/>
    <dgm:cxn modelId="{6D2562CA-E76E-4D3D-A89E-269C6CBD5AD9}" type="presParOf" srcId="{EB7DEE04-675C-48D7-AABA-425A3ED587C5}" destId="{61BF112A-7D29-4AAE-92E8-6461ACD610C7}" srcOrd="0" destOrd="0" presId="urn:microsoft.com/office/officeart/2005/8/layout/vList5"/>
    <dgm:cxn modelId="{B2F4D0FC-B93A-4C6D-B23D-7311231FD9DD}" type="presParOf" srcId="{EB7DEE04-675C-48D7-AABA-425A3ED587C5}" destId="{A028905B-1CBC-4F38-94B6-FB3EC9455F1D}" srcOrd="1" destOrd="0" presId="urn:microsoft.com/office/officeart/2005/8/layout/vList5"/>
    <dgm:cxn modelId="{6C851E7D-086C-422B-B95C-52A763F7B12C}" type="presParOf" srcId="{655FAD67-4292-4D7C-B42B-27AFCF354205}" destId="{5CF3CC00-04A2-4908-AEBF-3476A835A807}" srcOrd="11" destOrd="0" presId="urn:microsoft.com/office/officeart/2005/8/layout/vList5"/>
    <dgm:cxn modelId="{C084E07B-0789-4052-8873-57B4A9B46643}" type="presParOf" srcId="{655FAD67-4292-4D7C-B42B-27AFCF354205}" destId="{192A8D58-8263-4325-B333-27C70C85A7BB}" srcOrd="12" destOrd="0" presId="urn:microsoft.com/office/officeart/2005/8/layout/vList5"/>
    <dgm:cxn modelId="{3B1316B8-24F2-4566-AE2C-1E19D75B2739}" type="presParOf" srcId="{192A8D58-8263-4325-B333-27C70C85A7BB}" destId="{AFCC92D4-EBA2-4FA6-8EB4-226EE261804E}" srcOrd="0" destOrd="0" presId="urn:microsoft.com/office/officeart/2005/8/layout/vList5"/>
    <dgm:cxn modelId="{C2F139C7-D52C-42C0-B68A-EB9CD6ED2FE8}" type="presParOf" srcId="{192A8D58-8263-4325-B333-27C70C85A7BB}" destId="{A0B66A1B-CA5F-424C-A0A8-5868E2BD4897}" srcOrd="1" destOrd="0" presId="urn:microsoft.com/office/officeart/2005/8/layout/vList5"/>
    <dgm:cxn modelId="{1D8D75A8-125F-455F-8B22-7C3C804D88C3}" type="presParOf" srcId="{655FAD67-4292-4D7C-B42B-27AFCF354205}" destId="{357522BB-4F84-487A-A303-083FAE399F6C}" srcOrd="13" destOrd="0" presId="urn:microsoft.com/office/officeart/2005/8/layout/vList5"/>
    <dgm:cxn modelId="{8A99DA3A-9A25-456A-BC7A-59CE30428D01}" type="presParOf" srcId="{655FAD67-4292-4D7C-B42B-27AFCF354205}" destId="{AD27CF6A-F2EA-4C1D-B0F3-7E70CE9F8773}" srcOrd="14" destOrd="0" presId="urn:microsoft.com/office/officeart/2005/8/layout/vList5"/>
    <dgm:cxn modelId="{E9A4FFCE-C297-4CC8-B204-756EAE50A9AC}" type="presParOf" srcId="{AD27CF6A-F2EA-4C1D-B0F3-7E70CE9F8773}" destId="{9671D711-60C8-403C-9D48-EB11A68AAF41}" srcOrd="0" destOrd="0" presId="urn:microsoft.com/office/officeart/2005/8/layout/vList5"/>
    <dgm:cxn modelId="{4B2B8F16-3DEB-45D4-937F-4287C80BF2FA}" type="presParOf" srcId="{AD27CF6A-F2EA-4C1D-B0F3-7E70CE9F8773}" destId="{04C317CF-99E1-4E4D-8919-A5A03C0F8C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B8CA91-5EAD-47ED-96D8-C3D54C01D3B7}" type="doc">
      <dgm:prSet loTypeId="urn:microsoft.com/office/officeart/2005/8/layout/radial6" loCatId="cycle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6CA787B-5DBD-4F5D-B167-61F1ED5FC39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Moving out on my own</a:t>
          </a:r>
          <a:endParaRPr lang="en-US" b="1" dirty="0">
            <a:solidFill>
              <a:schemeClr val="tx1"/>
            </a:solidFill>
          </a:endParaRPr>
        </a:p>
      </dgm:t>
    </dgm:pt>
    <dgm:pt modelId="{640F301B-87A0-4C35-AC8B-ED1232F942D3}" type="parTrans" cxnId="{6B2EF3D2-10D7-4EB0-B747-4CCF0A496C2A}">
      <dgm:prSet/>
      <dgm:spPr/>
      <dgm:t>
        <a:bodyPr/>
        <a:lstStyle/>
        <a:p>
          <a:endParaRPr lang="en-US"/>
        </a:p>
      </dgm:t>
    </dgm:pt>
    <dgm:pt modelId="{EB57CC26-FFBE-4EC7-B031-959F317682A7}" type="sibTrans" cxnId="{6B2EF3D2-10D7-4EB0-B747-4CCF0A496C2A}">
      <dgm:prSet/>
      <dgm:spPr/>
      <dgm:t>
        <a:bodyPr/>
        <a:lstStyle/>
        <a:p>
          <a:endParaRPr lang="en-US"/>
        </a:p>
      </dgm:t>
    </dgm:pt>
    <dgm:pt modelId="{7406A38F-6774-4F96-AA15-BA82FA2B8D1B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Transportation</a:t>
          </a:r>
          <a:endParaRPr lang="en-US" sz="1000" b="1" dirty="0">
            <a:solidFill>
              <a:schemeClr val="tx1"/>
            </a:solidFill>
          </a:endParaRPr>
        </a:p>
      </dgm:t>
    </dgm:pt>
    <dgm:pt modelId="{B7C78D76-E29B-43C4-AC4E-962C97EDAB33}" type="parTrans" cxnId="{2AB820AA-AB17-4A8A-ABC6-5970DC04FA88}">
      <dgm:prSet/>
      <dgm:spPr/>
      <dgm:t>
        <a:bodyPr/>
        <a:lstStyle/>
        <a:p>
          <a:endParaRPr lang="en-US"/>
        </a:p>
      </dgm:t>
    </dgm:pt>
    <dgm:pt modelId="{3713A52D-3D55-41C5-A768-C0648A02AAB8}" type="sibTrans" cxnId="{2AB820AA-AB17-4A8A-ABC6-5970DC04FA88}">
      <dgm:prSet/>
      <dgm:spPr/>
      <dgm:t>
        <a:bodyPr/>
        <a:lstStyle/>
        <a:p>
          <a:endParaRPr lang="en-US"/>
        </a:p>
      </dgm:t>
    </dgm:pt>
    <dgm:pt modelId="{5BA04A02-750D-43AF-B7AC-A98318E41B3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Preparing for change</a:t>
          </a:r>
          <a:endParaRPr lang="en-US" b="1" dirty="0">
            <a:solidFill>
              <a:schemeClr val="tx1"/>
            </a:solidFill>
          </a:endParaRPr>
        </a:p>
      </dgm:t>
    </dgm:pt>
    <dgm:pt modelId="{2DFC6D27-986E-4B35-967F-C49A488D307A}" type="parTrans" cxnId="{5ABBD613-7B27-4579-A03D-035A845BC4B4}">
      <dgm:prSet/>
      <dgm:spPr/>
      <dgm:t>
        <a:bodyPr/>
        <a:lstStyle/>
        <a:p>
          <a:endParaRPr lang="en-US"/>
        </a:p>
      </dgm:t>
    </dgm:pt>
    <dgm:pt modelId="{999607AB-23A8-4A1D-B0FF-EA1815666D3B}" type="sibTrans" cxnId="{5ABBD613-7B27-4579-A03D-035A845BC4B4}">
      <dgm:prSet/>
      <dgm:spPr/>
      <dgm:t>
        <a:bodyPr/>
        <a:lstStyle/>
        <a:p>
          <a:endParaRPr lang="en-US"/>
        </a:p>
      </dgm:t>
    </dgm:pt>
    <dgm:pt modelId="{6A9E1FCB-F6E9-4E29-BB82-7D6E390D99B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Who will help me/ What will my services look like?</a:t>
          </a:r>
          <a:endParaRPr lang="en-US" b="1" dirty="0">
            <a:solidFill>
              <a:schemeClr val="tx1"/>
            </a:solidFill>
          </a:endParaRPr>
        </a:p>
      </dgm:t>
    </dgm:pt>
    <dgm:pt modelId="{FFAFBC80-7FF5-4928-AF09-99144037CFBE}" type="parTrans" cxnId="{2B688660-B859-48CC-A00F-6CA86BE3C977}">
      <dgm:prSet/>
      <dgm:spPr/>
      <dgm:t>
        <a:bodyPr/>
        <a:lstStyle/>
        <a:p>
          <a:endParaRPr lang="en-US"/>
        </a:p>
      </dgm:t>
    </dgm:pt>
    <dgm:pt modelId="{95ED0E6D-BE2C-4C66-80C8-99525B4F8364}" type="sibTrans" cxnId="{2B688660-B859-48CC-A00F-6CA86BE3C977}">
      <dgm:prSet/>
      <dgm:spPr/>
      <dgm:t>
        <a:bodyPr/>
        <a:lstStyle/>
        <a:p>
          <a:endParaRPr lang="en-US"/>
        </a:p>
      </dgm:t>
    </dgm:pt>
    <dgm:pt modelId="{7FACD2A9-9883-4DDA-90DB-418FB3BF145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Community connection and natural supports</a:t>
          </a:r>
          <a:endParaRPr lang="en-US" b="1" dirty="0">
            <a:solidFill>
              <a:schemeClr val="tx1"/>
            </a:solidFill>
          </a:endParaRPr>
        </a:p>
      </dgm:t>
    </dgm:pt>
    <dgm:pt modelId="{AC0D8B8C-D20C-4A04-B061-64019AF823FF}" type="parTrans" cxnId="{FBAB5DCB-2C17-4C57-AF6E-5FE90595655E}">
      <dgm:prSet/>
      <dgm:spPr/>
      <dgm:t>
        <a:bodyPr/>
        <a:lstStyle/>
        <a:p>
          <a:endParaRPr lang="en-US"/>
        </a:p>
      </dgm:t>
    </dgm:pt>
    <dgm:pt modelId="{CA21A97C-0230-4F84-B34C-4A91041D47C5}" type="sibTrans" cxnId="{FBAB5DCB-2C17-4C57-AF6E-5FE90595655E}">
      <dgm:prSet/>
      <dgm:spPr/>
      <dgm:t>
        <a:bodyPr/>
        <a:lstStyle/>
        <a:p>
          <a:endParaRPr lang="en-US"/>
        </a:p>
      </dgm:t>
    </dgm:pt>
    <dgm:pt modelId="{B68DACB6-4400-4557-95F0-9A9361E34B0B}">
      <dgm:prSet/>
      <dgm:spPr/>
      <dgm:t>
        <a:bodyPr/>
        <a:lstStyle/>
        <a:p>
          <a:r>
            <a:rPr kumimoji="0" lang="en-US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rPr>
            <a:t>Safety</a:t>
          </a:r>
          <a:endParaRPr lang="en-US" b="1" dirty="0">
            <a:solidFill>
              <a:schemeClr val="tx1"/>
            </a:solidFill>
          </a:endParaRPr>
        </a:p>
      </dgm:t>
    </dgm:pt>
    <dgm:pt modelId="{EED2B132-575E-41DE-84F9-019807AF53B4}" type="parTrans" cxnId="{1586826A-09E2-43ED-B4E4-7260A2DC9824}">
      <dgm:prSet/>
      <dgm:spPr/>
      <dgm:t>
        <a:bodyPr/>
        <a:lstStyle/>
        <a:p>
          <a:endParaRPr lang="en-US"/>
        </a:p>
      </dgm:t>
    </dgm:pt>
    <dgm:pt modelId="{3E41A21B-7A43-4886-9F52-0C5108066D45}" type="sibTrans" cxnId="{1586826A-09E2-43ED-B4E4-7260A2DC9824}">
      <dgm:prSet/>
      <dgm:spPr/>
      <dgm:t>
        <a:bodyPr/>
        <a:lstStyle/>
        <a:p>
          <a:endParaRPr lang="en-US"/>
        </a:p>
      </dgm:t>
    </dgm:pt>
    <dgm:pt modelId="{1EEC04F3-B522-484D-B90C-9E3A2B11B7C8}" type="pres">
      <dgm:prSet presAssocID="{2BB8CA91-5EAD-47ED-96D8-C3D54C01D3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2C6F-4B77-42E7-9B5E-6B70B9F90DA9}" type="pres">
      <dgm:prSet presAssocID="{E6CA787B-5DBD-4F5D-B167-61F1ED5FC397}" presName="centerShape" presStyleLbl="node0" presStyleIdx="0" presStyleCnt="1"/>
      <dgm:spPr/>
      <dgm:t>
        <a:bodyPr/>
        <a:lstStyle/>
        <a:p>
          <a:endParaRPr lang="en-US"/>
        </a:p>
      </dgm:t>
    </dgm:pt>
    <dgm:pt modelId="{6AFB5A04-C527-4F80-BEBD-8D85E47A461A}" type="pres">
      <dgm:prSet presAssocID="{7406A38F-6774-4F96-AA15-BA82FA2B8D1B}" presName="node" presStyleLbl="node1" presStyleIdx="0" presStyleCnt="5" custScaleX="125687" custScaleY="109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BB176-08B5-4D32-AD4A-9B972CDDB8E5}" type="pres">
      <dgm:prSet presAssocID="{7406A38F-6774-4F96-AA15-BA82FA2B8D1B}" presName="dummy" presStyleCnt="0"/>
      <dgm:spPr/>
    </dgm:pt>
    <dgm:pt modelId="{69828D04-2089-4E43-AAB6-E397B940686D}" type="pres">
      <dgm:prSet presAssocID="{3713A52D-3D55-41C5-A768-C0648A02AAB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659195C-F21D-4D17-84DD-AC526A3030D0}" type="pres">
      <dgm:prSet presAssocID="{B68DACB6-4400-4557-95F0-9A9361E34B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2A91B-1929-4755-911F-AF46DC4D69E3}" type="pres">
      <dgm:prSet presAssocID="{B68DACB6-4400-4557-95F0-9A9361E34B0B}" presName="dummy" presStyleCnt="0"/>
      <dgm:spPr/>
    </dgm:pt>
    <dgm:pt modelId="{2487541B-E334-443C-A881-FDF2E0A36391}" type="pres">
      <dgm:prSet presAssocID="{3E41A21B-7A43-4886-9F52-0C5108066D4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65212A-EB30-4090-BF1F-FA458F5DF3F4}" type="pres">
      <dgm:prSet presAssocID="{5BA04A02-750D-43AF-B7AC-A98318E41B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7B972-7457-4421-966E-AF8A17318DC1}" type="pres">
      <dgm:prSet presAssocID="{5BA04A02-750D-43AF-B7AC-A98318E41B36}" presName="dummy" presStyleCnt="0"/>
      <dgm:spPr/>
    </dgm:pt>
    <dgm:pt modelId="{06935DD4-FD69-42DE-B80E-D514DE3444D1}" type="pres">
      <dgm:prSet presAssocID="{999607AB-23A8-4A1D-B0FF-EA1815666D3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7FA8958-208A-438E-A435-DB6A212BFDCF}" type="pres">
      <dgm:prSet presAssocID="{6A9E1FCB-F6E9-4E29-BB82-7D6E390D99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50B25-BD5A-4BCC-97A0-FF7AA5DFF35F}" type="pres">
      <dgm:prSet presAssocID="{6A9E1FCB-F6E9-4E29-BB82-7D6E390D99B9}" presName="dummy" presStyleCnt="0"/>
      <dgm:spPr/>
    </dgm:pt>
    <dgm:pt modelId="{D78E375C-F989-4EFB-BE73-368F9B427A4B}" type="pres">
      <dgm:prSet presAssocID="{95ED0E6D-BE2C-4C66-80C8-99525B4F836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43058A6-8B2C-4B8C-820C-7CA31ACF4284}" type="pres">
      <dgm:prSet presAssocID="{7FACD2A9-9883-4DDA-90DB-418FB3BF14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16E75-70C0-40C9-9405-41C750D86F62}" type="pres">
      <dgm:prSet presAssocID="{7FACD2A9-9883-4DDA-90DB-418FB3BF1457}" presName="dummy" presStyleCnt="0"/>
      <dgm:spPr/>
    </dgm:pt>
    <dgm:pt modelId="{D04F32EB-8099-4375-99B8-689A9D451A6C}" type="pres">
      <dgm:prSet presAssocID="{CA21A97C-0230-4F84-B34C-4A91041D47C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C6750BA-FCDC-49EE-812D-94A714C2D91B}" type="presOf" srcId="{7FACD2A9-9883-4DDA-90DB-418FB3BF1457}" destId="{B43058A6-8B2C-4B8C-820C-7CA31ACF4284}" srcOrd="0" destOrd="0" presId="urn:microsoft.com/office/officeart/2005/8/layout/radial6"/>
    <dgm:cxn modelId="{D372D84D-C4AF-49A2-87BF-3CB5FE89562F}" type="presOf" srcId="{6A9E1FCB-F6E9-4E29-BB82-7D6E390D99B9}" destId="{A7FA8958-208A-438E-A435-DB6A212BFDCF}" srcOrd="0" destOrd="0" presId="urn:microsoft.com/office/officeart/2005/8/layout/radial6"/>
    <dgm:cxn modelId="{5ABBD613-7B27-4579-A03D-035A845BC4B4}" srcId="{E6CA787B-5DBD-4F5D-B167-61F1ED5FC397}" destId="{5BA04A02-750D-43AF-B7AC-A98318E41B36}" srcOrd="2" destOrd="0" parTransId="{2DFC6D27-986E-4B35-967F-C49A488D307A}" sibTransId="{999607AB-23A8-4A1D-B0FF-EA1815666D3B}"/>
    <dgm:cxn modelId="{38DF182E-BDB0-47AE-BD65-1FF11B934DED}" type="presOf" srcId="{B68DACB6-4400-4557-95F0-9A9361E34B0B}" destId="{8659195C-F21D-4D17-84DD-AC526A3030D0}" srcOrd="0" destOrd="0" presId="urn:microsoft.com/office/officeart/2005/8/layout/radial6"/>
    <dgm:cxn modelId="{89D414AD-4057-47BB-8F70-A1142B0C96F4}" type="presOf" srcId="{3E41A21B-7A43-4886-9F52-0C5108066D45}" destId="{2487541B-E334-443C-A881-FDF2E0A36391}" srcOrd="0" destOrd="0" presId="urn:microsoft.com/office/officeart/2005/8/layout/radial6"/>
    <dgm:cxn modelId="{FA29774B-D883-4BE2-92F5-28D730C1B243}" type="presOf" srcId="{2BB8CA91-5EAD-47ED-96D8-C3D54C01D3B7}" destId="{1EEC04F3-B522-484D-B90C-9E3A2B11B7C8}" srcOrd="0" destOrd="0" presId="urn:microsoft.com/office/officeart/2005/8/layout/radial6"/>
    <dgm:cxn modelId="{BA93F6AA-91DA-441A-9B22-23A3C2F02B86}" type="presOf" srcId="{999607AB-23A8-4A1D-B0FF-EA1815666D3B}" destId="{06935DD4-FD69-42DE-B80E-D514DE3444D1}" srcOrd="0" destOrd="0" presId="urn:microsoft.com/office/officeart/2005/8/layout/radial6"/>
    <dgm:cxn modelId="{FBAB5DCB-2C17-4C57-AF6E-5FE90595655E}" srcId="{E6CA787B-5DBD-4F5D-B167-61F1ED5FC397}" destId="{7FACD2A9-9883-4DDA-90DB-418FB3BF1457}" srcOrd="4" destOrd="0" parTransId="{AC0D8B8C-D20C-4A04-B061-64019AF823FF}" sibTransId="{CA21A97C-0230-4F84-B34C-4A91041D47C5}"/>
    <dgm:cxn modelId="{2B688660-B859-48CC-A00F-6CA86BE3C977}" srcId="{E6CA787B-5DBD-4F5D-B167-61F1ED5FC397}" destId="{6A9E1FCB-F6E9-4E29-BB82-7D6E390D99B9}" srcOrd="3" destOrd="0" parTransId="{FFAFBC80-7FF5-4928-AF09-99144037CFBE}" sibTransId="{95ED0E6D-BE2C-4C66-80C8-99525B4F8364}"/>
    <dgm:cxn modelId="{A138B3D0-A376-4341-966F-52DD27A545A3}" type="presOf" srcId="{3713A52D-3D55-41C5-A768-C0648A02AAB8}" destId="{69828D04-2089-4E43-AAB6-E397B940686D}" srcOrd="0" destOrd="0" presId="urn:microsoft.com/office/officeart/2005/8/layout/radial6"/>
    <dgm:cxn modelId="{2AB820AA-AB17-4A8A-ABC6-5970DC04FA88}" srcId="{E6CA787B-5DBD-4F5D-B167-61F1ED5FC397}" destId="{7406A38F-6774-4F96-AA15-BA82FA2B8D1B}" srcOrd="0" destOrd="0" parTransId="{B7C78D76-E29B-43C4-AC4E-962C97EDAB33}" sibTransId="{3713A52D-3D55-41C5-A768-C0648A02AAB8}"/>
    <dgm:cxn modelId="{C697E433-2A17-40E7-A3F7-2E3B3A239562}" type="presOf" srcId="{95ED0E6D-BE2C-4C66-80C8-99525B4F8364}" destId="{D78E375C-F989-4EFB-BE73-368F9B427A4B}" srcOrd="0" destOrd="0" presId="urn:microsoft.com/office/officeart/2005/8/layout/radial6"/>
    <dgm:cxn modelId="{5E7DA8C0-8934-45F8-9841-BD0E56896054}" type="presOf" srcId="{5BA04A02-750D-43AF-B7AC-A98318E41B36}" destId="{1065212A-EB30-4090-BF1F-FA458F5DF3F4}" srcOrd="0" destOrd="0" presId="urn:microsoft.com/office/officeart/2005/8/layout/radial6"/>
    <dgm:cxn modelId="{FAE542B2-4CDB-4178-A2FF-C96A6B77E7AA}" type="presOf" srcId="{7406A38F-6774-4F96-AA15-BA82FA2B8D1B}" destId="{6AFB5A04-C527-4F80-BEBD-8D85E47A461A}" srcOrd="0" destOrd="0" presId="urn:microsoft.com/office/officeart/2005/8/layout/radial6"/>
    <dgm:cxn modelId="{E5EEFBAD-A3D0-4F6A-9B4E-BC65F7C101BD}" type="presOf" srcId="{CA21A97C-0230-4F84-B34C-4A91041D47C5}" destId="{D04F32EB-8099-4375-99B8-689A9D451A6C}" srcOrd="0" destOrd="0" presId="urn:microsoft.com/office/officeart/2005/8/layout/radial6"/>
    <dgm:cxn modelId="{6B2EF3D2-10D7-4EB0-B747-4CCF0A496C2A}" srcId="{2BB8CA91-5EAD-47ED-96D8-C3D54C01D3B7}" destId="{E6CA787B-5DBD-4F5D-B167-61F1ED5FC397}" srcOrd="0" destOrd="0" parTransId="{640F301B-87A0-4C35-AC8B-ED1232F942D3}" sibTransId="{EB57CC26-FFBE-4EC7-B031-959F317682A7}"/>
    <dgm:cxn modelId="{45B018C4-7D51-4963-8D86-9ACB73835EF9}" type="presOf" srcId="{E6CA787B-5DBD-4F5D-B167-61F1ED5FC397}" destId="{BB5F2C6F-4B77-42E7-9B5E-6B70B9F90DA9}" srcOrd="0" destOrd="0" presId="urn:microsoft.com/office/officeart/2005/8/layout/radial6"/>
    <dgm:cxn modelId="{1586826A-09E2-43ED-B4E4-7260A2DC9824}" srcId="{E6CA787B-5DBD-4F5D-B167-61F1ED5FC397}" destId="{B68DACB6-4400-4557-95F0-9A9361E34B0B}" srcOrd="1" destOrd="0" parTransId="{EED2B132-575E-41DE-84F9-019807AF53B4}" sibTransId="{3E41A21B-7A43-4886-9F52-0C5108066D45}"/>
    <dgm:cxn modelId="{C68FC5F8-CD60-4261-B391-CD631A39027D}" type="presParOf" srcId="{1EEC04F3-B522-484D-B90C-9E3A2B11B7C8}" destId="{BB5F2C6F-4B77-42E7-9B5E-6B70B9F90DA9}" srcOrd="0" destOrd="0" presId="urn:microsoft.com/office/officeart/2005/8/layout/radial6"/>
    <dgm:cxn modelId="{DDB57F9D-E277-4989-B5AA-57449B7249AE}" type="presParOf" srcId="{1EEC04F3-B522-484D-B90C-9E3A2B11B7C8}" destId="{6AFB5A04-C527-4F80-BEBD-8D85E47A461A}" srcOrd="1" destOrd="0" presId="urn:microsoft.com/office/officeart/2005/8/layout/radial6"/>
    <dgm:cxn modelId="{C88940CB-61E3-4855-8680-7BEA0820BD62}" type="presParOf" srcId="{1EEC04F3-B522-484D-B90C-9E3A2B11B7C8}" destId="{2BFBB176-08B5-4D32-AD4A-9B972CDDB8E5}" srcOrd="2" destOrd="0" presId="urn:microsoft.com/office/officeart/2005/8/layout/radial6"/>
    <dgm:cxn modelId="{E2B41CBA-5AF4-4B62-B3DA-29A181079BAF}" type="presParOf" srcId="{1EEC04F3-B522-484D-B90C-9E3A2B11B7C8}" destId="{69828D04-2089-4E43-AAB6-E397B940686D}" srcOrd="3" destOrd="0" presId="urn:microsoft.com/office/officeart/2005/8/layout/radial6"/>
    <dgm:cxn modelId="{07F43405-72EC-4385-B816-4A399769E735}" type="presParOf" srcId="{1EEC04F3-B522-484D-B90C-9E3A2B11B7C8}" destId="{8659195C-F21D-4D17-84DD-AC526A3030D0}" srcOrd="4" destOrd="0" presId="urn:microsoft.com/office/officeart/2005/8/layout/radial6"/>
    <dgm:cxn modelId="{BEA64205-FC5F-4CAE-9826-F13239FDEF14}" type="presParOf" srcId="{1EEC04F3-B522-484D-B90C-9E3A2B11B7C8}" destId="{7902A91B-1929-4755-911F-AF46DC4D69E3}" srcOrd="5" destOrd="0" presId="urn:microsoft.com/office/officeart/2005/8/layout/radial6"/>
    <dgm:cxn modelId="{01ECD5CC-1A10-4335-87EE-933746152FE6}" type="presParOf" srcId="{1EEC04F3-B522-484D-B90C-9E3A2B11B7C8}" destId="{2487541B-E334-443C-A881-FDF2E0A36391}" srcOrd="6" destOrd="0" presId="urn:microsoft.com/office/officeart/2005/8/layout/radial6"/>
    <dgm:cxn modelId="{FCB51022-E00E-463C-86F8-45E8BEA285C4}" type="presParOf" srcId="{1EEC04F3-B522-484D-B90C-9E3A2B11B7C8}" destId="{1065212A-EB30-4090-BF1F-FA458F5DF3F4}" srcOrd="7" destOrd="0" presId="urn:microsoft.com/office/officeart/2005/8/layout/radial6"/>
    <dgm:cxn modelId="{E510C950-8672-4614-8860-8B0AB4C50ED6}" type="presParOf" srcId="{1EEC04F3-B522-484D-B90C-9E3A2B11B7C8}" destId="{7BF7B972-7457-4421-966E-AF8A17318DC1}" srcOrd="8" destOrd="0" presId="urn:microsoft.com/office/officeart/2005/8/layout/radial6"/>
    <dgm:cxn modelId="{0A55E5F9-3EBB-4951-A4D1-D1906CCDEC07}" type="presParOf" srcId="{1EEC04F3-B522-484D-B90C-9E3A2B11B7C8}" destId="{06935DD4-FD69-42DE-B80E-D514DE3444D1}" srcOrd="9" destOrd="0" presId="urn:microsoft.com/office/officeart/2005/8/layout/radial6"/>
    <dgm:cxn modelId="{ABB41D31-7604-4AF7-8436-5699CAEBB5C8}" type="presParOf" srcId="{1EEC04F3-B522-484D-B90C-9E3A2B11B7C8}" destId="{A7FA8958-208A-438E-A435-DB6A212BFDCF}" srcOrd="10" destOrd="0" presId="urn:microsoft.com/office/officeart/2005/8/layout/radial6"/>
    <dgm:cxn modelId="{7F282ABE-A8CE-4D81-B8D6-1C579D5EF8A3}" type="presParOf" srcId="{1EEC04F3-B522-484D-B90C-9E3A2B11B7C8}" destId="{7F350B25-BD5A-4BCC-97A0-FF7AA5DFF35F}" srcOrd="11" destOrd="0" presId="urn:microsoft.com/office/officeart/2005/8/layout/radial6"/>
    <dgm:cxn modelId="{21FD2714-3839-4AE1-829C-1E0BE76AC652}" type="presParOf" srcId="{1EEC04F3-B522-484D-B90C-9E3A2B11B7C8}" destId="{D78E375C-F989-4EFB-BE73-368F9B427A4B}" srcOrd="12" destOrd="0" presId="urn:microsoft.com/office/officeart/2005/8/layout/radial6"/>
    <dgm:cxn modelId="{01889716-AE0E-4C8D-993D-8B7BFDB6240E}" type="presParOf" srcId="{1EEC04F3-B522-484D-B90C-9E3A2B11B7C8}" destId="{B43058A6-8B2C-4B8C-820C-7CA31ACF4284}" srcOrd="13" destOrd="0" presId="urn:microsoft.com/office/officeart/2005/8/layout/radial6"/>
    <dgm:cxn modelId="{943C45FB-C7A2-46C8-895F-602BFE4C75D6}" type="presParOf" srcId="{1EEC04F3-B522-484D-B90C-9E3A2B11B7C8}" destId="{BAA16E75-70C0-40C9-9405-41C750D86F62}" srcOrd="14" destOrd="0" presId="urn:microsoft.com/office/officeart/2005/8/layout/radial6"/>
    <dgm:cxn modelId="{4BE91AA4-B716-4D8B-B2FA-65408FB75014}" type="presParOf" srcId="{1EEC04F3-B522-484D-B90C-9E3A2B11B7C8}" destId="{D04F32EB-8099-4375-99B8-689A9D451A6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EA6DEC-4DA0-43A5-9743-B1A32BE2515D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B360CA-EFF1-4305-AB50-AE059907E104}">
      <dgm:prSet phldrT="[Text]"/>
      <dgm:spPr/>
      <dgm:t>
        <a:bodyPr/>
        <a:lstStyle/>
        <a:p>
          <a:r>
            <a:rPr lang="en-US" b="1" smtClean="0"/>
            <a:t>Planning</a:t>
          </a:r>
          <a:endParaRPr lang="en-US" dirty="0"/>
        </a:p>
      </dgm:t>
    </dgm:pt>
    <dgm:pt modelId="{84F9505C-198E-4712-8AB3-ACBE9A39599D}" type="parTrans" cxnId="{C3ED217B-C9A8-4C5B-A779-129CC1B189A0}">
      <dgm:prSet/>
      <dgm:spPr/>
      <dgm:t>
        <a:bodyPr/>
        <a:lstStyle/>
        <a:p>
          <a:endParaRPr lang="en-US"/>
        </a:p>
      </dgm:t>
    </dgm:pt>
    <dgm:pt modelId="{86A319C9-71D7-4A75-A305-FF1898A8C834}" type="sibTrans" cxnId="{C3ED217B-C9A8-4C5B-A779-129CC1B189A0}">
      <dgm:prSet/>
      <dgm:spPr/>
      <dgm:t>
        <a:bodyPr/>
        <a:lstStyle/>
        <a:p>
          <a:endParaRPr lang="en-US"/>
        </a:p>
      </dgm:t>
    </dgm:pt>
    <dgm:pt modelId="{2715AB6E-6BA5-4288-BD0E-10E2F629187D}">
      <dgm:prSet phldrT="[Text]" custT="1"/>
      <dgm:spPr/>
      <dgm:t>
        <a:bodyPr/>
        <a:lstStyle/>
        <a:p>
          <a:r>
            <a:rPr lang="en-US" sz="900" dirty="0" smtClean="0"/>
            <a:t>Wants and Needs</a:t>
          </a:r>
          <a:endParaRPr lang="en-US" sz="900" dirty="0"/>
        </a:p>
      </dgm:t>
    </dgm:pt>
    <dgm:pt modelId="{CC816681-21D3-42A1-B7BE-EB6BFFF50730}" type="parTrans" cxnId="{65557217-9B73-4AE4-A61D-364E44910D6B}">
      <dgm:prSet/>
      <dgm:spPr/>
      <dgm:t>
        <a:bodyPr/>
        <a:lstStyle/>
        <a:p>
          <a:endParaRPr lang="en-US"/>
        </a:p>
      </dgm:t>
    </dgm:pt>
    <dgm:pt modelId="{C3EA2187-5589-4947-8F6A-8F8D16A74219}" type="sibTrans" cxnId="{65557217-9B73-4AE4-A61D-364E44910D6B}">
      <dgm:prSet/>
      <dgm:spPr/>
      <dgm:t>
        <a:bodyPr/>
        <a:lstStyle/>
        <a:p>
          <a:endParaRPr lang="en-US"/>
        </a:p>
      </dgm:t>
    </dgm:pt>
    <dgm:pt modelId="{9DDF2530-A19C-46CA-BA15-4C46C704E368}">
      <dgm:prSet phldrT="[Text]" custT="1"/>
      <dgm:spPr/>
      <dgm:t>
        <a:bodyPr/>
        <a:lstStyle/>
        <a:p>
          <a:r>
            <a:rPr lang="en-US" sz="900" dirty="0" smtClean="0"/>
            <a:t>Accessibility</a:t>
          </a:r>
          <a:endParaRPr lang="en-US" sz="900" dirty="0"/>
        </a:p>
      </dgm:t>
    </dgm:pt>
    <dgm:pt modelId="{25D14B21-2845-4CA5-9FE7-02946361BB32}" type="parTrans" cxnId="{70AFB928-936B-4294-B906-F6A3C4FCC1A2}">
      <dgm:prSet/>
      <dgm:spPr/>
      <dgm:t>
        <a:bodyPr/>
        <a:lstStyle/>
        <a:p>
          <a:endParaRPr lang="en-US"/>
        </a:p>
      </dgm:t>
    </dgm:pt>
    <dgm:pt modelId="{EA4E2765-1E87-4D54-AAF9-DDB4D4AF9ED8}" type="sibTrans" cxnId="{70AFB928-936B-4294-B906-F6A3C4FCC1A2}">
      <dgm:prSet/>
      <dgm:spPr/>
      <dgm:t>
        <a:bodyPr/>
        <a:lstStyle/>
        <a:p>
          <a:endParaRPr lang="en-US"/>
        </a:p>
      </dgm:t>
    </dgm:pt>
    <dgm:pt modelId="{19DEE23B-481F-4610-997E-D8F50C783008}">
      <dgm:prSet phldrT="[Text]" custT="1"/>
      <dgm:spPr/>
      <dgm:t>
        <a:bodyPr/>
        <a:lstStyle/>
        <a:p>
          <a:r>
            <a:rPr lang="en-US" sz="900" dirty="0" smtClean="0"/>
            <a:t>Physical Modifications</a:t>
          </a:r>
          <a:endParaRPr lang="en-US" sz="900" dirty="0"/>
        </a:p>
      </dgm:t>
    </dgm:pt>
    <dgm:pt modelId="{38E0FD0E-1E98-44CA-893B-EC284F31EC5E}" type="parTrans" cxnId="{A874AA94-8E4F-4454-99A6-E87A06487A3A}">
      <dgm:prSet/>
      <dgm:spPr/>
      <dgm:t>
        <a:bodyPr/>
        <a:lstStyle/>
        <a:p>
          <a:endParaRPr lang="en-US"/>
        </a:p>
      </dgm:t>
    </dgm:pt>
    <dgm:pt modelId="{6851FD94-4E00-4D3C-BDD1-2EF98DFD4D37}" type="sibTrans" cxnId="{A874AA94-8E4F-4454-99A6-E87A06487A3A}">
      <dgm:prSet/>
      <dgm:spPr/>
      <dgm:t>
        <a:bodyPr/>
        <a:lstStyle/>
        <a:p>
          <a:endParaRPr lang="en-US"/>
        </a:p>
      </dgm:t>
    </dgm:pt>
    <dgm:pt modelId="{AD5E5932-20EE-4028-A6AF-758F684859BC}">
      <dgm:prSet phldrT="[Text]" custT="1"/>
      <dgm:spPr/>
      <dgm:t>
        <a:bodyPr/>
        <a:lstStyle/>
        <a:p>
          <a:r>
            <a:rPr lang="en-US" sz="900" dirty="0" smtClean="0"/>
            <a:t>Location</a:t>
          </a:r>
          <a:endParaRPr lang="en-US" sz="900" dirty="0"/>
        </a:p>
      </dgm:t>
    </dgm:pt>
    <dgm:pt modelId="{1D89964E-F859-40FB-8312-ABFB4AC3BE2E}" type="parTrans" cxnId="{95A6C3F4-D74D-4A5D-8670-46A105AA9B3A}">
      <dgm:prSet/>
      <dgm:spPr/>
      <dgm:t>
        <a:bodyPr/>
        <a:lstStyle/>
        <a:p>
          <a:endParaRPr lang="en-US"/>
        </a:p>
      </dgm:t>
    </dgm:pt>
    <dgm:pt modelId="{7908A9AD-ADBE-4E14-BBB6-41942F746AB3}" type="sibTrans" cxnId="{95A6C3F4-D74D-4A5D-8670-46A105AA9B3A}">
      <dgm:prSet/>
      <dgm:spPr/>
      <dgm:t>
        <a:bodyPr/>
        <a:lstStyle/>
        <a:p>
          <a:endParaRPr lang="en-US"/>
        </a:p>
      </dgm:t>
    </dgm:pt>
    <dgm:pt modelId="{1AF8E121-A6A0-474C-A325-EA29271D639D}">
      <dgm:prSet phldrT="[Text]" custT="1"/>
      <dgm:spPr/>
      <dgm:t>
        <a:bodyPr/>
        <a:lstStyle/>
        <a:p>
          <a:r>
            <a:rPr lang="en-US" sz="900" dirty="0" smtClean="0"/>
            <a:t>Supports</a:t>
          </a:r>
          <a:endParaRPr lang="en-US" sz="900" dirty="0"/>
        </a:p>
      </dgm:t>
    </dgm:pt>
    <dgm:pt modelId="{8FFCA05E-B86E-4AD1-BDA9-1A965F789927}" type="parTrans" cxnId="{270316A9-DAC2-4583-8E51-8D22373BC941}">
      <dgm:prSet/>
      <dgm:spPr/>
      <dgm:t>
        <a:bodyPr/>
        <a:lstStyle/>
        <a:p>
          <a:endParaRPr lang="en-US"/>
        </a:p>
      </dgm:t>
    </dgm:pt>
    <dgm:pt modelId="{281D40F5-7384-44CE-B089-64DE2D08CC0B}" type="sibTrans" cxnId="{270316A9-DAC2-4583-8E51-8D22373BC941}">
      <dgm:prSet/>
      <dgm:spPr/>
      <dgm:t>
        <a:bodyPr/>
        <a:lstStyle/>
        <a:p>
          <a:endParaRPr lang="en-US"/>
        </a:p>
      </dgm:t>
    </dgm:pt>
    <dgm:pt modelId="{4A232104-199E-491B-AAF7-8397734A0B83}">
      <dgm:prSet phldrT="[Text]" custT="1"/>
      <dgm:spPr/>
      <dgm:t>
        <a:bodyPr/>
        <a:lstStyle/>
        <a:p>
          <a:r>
            <a:rPr lang="en-US" sz="900" dirty="0" smtClean="0"/>
            <a:t>Affordability</a:t>
          </a:r>
          <a:endParaRPr lang="en-US" sz="900" dirty="0"/>
        </a:p>
      </dgm:t>
    </dgm:pt>
    <dgm:pt modelId="{135141AA-D22D-482F-960E-37DFD85387E7}" type="parTrans" cxnId="{8749D476-D8A0-469C-943A-B05DB537F5D3}">
      <dgm:prSet/>
      <dgm:spPr/>
      <dgm:t>
        <a:bodyPr/>
        <a:lstStyle/>
        <a:p>
          <a:endParaRPr lang="en-US"/>
        </a:p>
      </dgm:t>
    </dgm:pt>
    <dgm:pt modelId="{D8AFAE86-A6A4-4F20-AAC4-8F2BA8C95421}" type="sibTrans" cxnId="{8749D476-D8A0-469C-943A-B05DB537F5D3}">
      <dgm:prSet/>
      <dgm:spPr/>
      <dgm:t>
        <a:bodyPr/>
        <a:lstStyle/>
        <a:p>
          <a:endParaRPr lang="en-US"/>
        </a:p>
      </dgm:t>
    </dgm:pt>
    <dgm:pt modelId="{91A88FF1-052D-44DC-A3A9-1067ED04D3F1}">
      <dgm:prSet phldrT="[Text]" custT="1"/>
      <dgm:spPr/>
      <dgm:t>
        <a:bodyPr/>
        <a:lstStyle/>
        <a:p>
          <a:r>
            <a:rPr lang="en-US" sz="900" dirty="0" smtClean="0"/>
            <a:t>Budgeting</a:t>
          </a:r>
          <a:endParaRPr lang="en-US" sz="900" dirty="0"/>
        </a:p>
      </dgm:t>
    </dgm:pt>
    <dgm:pt modelId="{9E817D0D-E8CF-4554-903D-8FDF56ADFB58}" type="parTrans" cxnId="{49A8BCCD-8D17-4628-9E58-2E7BA52BDE49}">
      <dgm:prSet/>
      <dgm:spPr/>
      <dgm:t>
        <a:bodyPr/>
        <a:lstStyle/>
        <a:p>
          <a:endParaRPr lang="en-US"/>
        </a:p>
      </dgm:t>
    </dgm:pt>
    <dgm:pt modelId="{4F75A82D-B33F-4A37-9302-2577A0E1B2FE}" type="sibTrans" cxnId="{49A8BCCD-8D17-4628-9E58-2E7BA52BDE49}">
      <dgm:prSet/>
      <dgm:spPr/>
      <dgm:t>
        <a:bodyPr/>
        <a:lstStyle/>
        <a:p>
          <a:endParaRPr lang="en-US"/>
        </a:p>
      </dgm:t>
    </dgm:pt>
    <dgm:pt modelId="{7833976D-1773-49CE-8D03-670F37025FF6}">
      <dgm:prSet phldrT="[Text]" custT="1"/>
      <dgm:spPr/>
      <dgm:t>
        <a:bodyPr/>
        <a:lstStyle/>
        <a:p>
          <a:r>
            <a:rPr lang="en-US" sz="900" dirty="0" smtClean="0"/>
            <a:t>What can I afford?</a:t>
          </a:r>
          <a:endParaRPr lang="en-US" sz="900" dirty="0"/>
        </a:p>
      </dgm:t>
    </dgm:pt>
    <dgm:pt modelId="{A309606F-9370-46FD-8AC7-B7A90FAA0B25}" type="parTrans" cxnId="{3E4472D1-5E87-4DC4-A509-38B734F44D83}">
      <dgm:prSet/>
      <dgm:spPr/>
      <dgm:t>
        <a:bodyPr/>
        <a:lstStyle/>
        <a:p>
          <a:endParaRPr lang="en-US"/>
        </a:p>
      </dgm:t>
    </dgm:pt>
    <dgm:pt modelId="{4A300E20-5C53-41A2-A218-E186795222A5}" type="sibTrans" cxnId="{3E4472D1-5E87-4DC4-A509-38B734F44D83}">
      <dgm:prSet/>
      <dgm:spPr/>
      <dgm:t>
        <a:bodyPr/>
        <a:lstStyle/>
        <a:p>
          <a:endParaRPr lang="en-US"/>
        </a:p>
      </dgm:t>
    </dgm:pt>
    <dgm:pt modelId="{82FFE7F2-8CDB-4794-978C-464CDFB96FD9}">
      <dgm:prSet phldrT="[Text]"/>
      <dgm:spPr/>
      <dgm:t>
        <a:bodyPr/>
        <a:lstStyle/>
        <a:p>
          <a:r>
            <a:rPr lang="en-US" b="1" dirty="0" smtClean="0"/>
            <a:t>Searching/Applying</a:t>
          </a:r>
          <a:endParaRPr lang="en-US" b="1" dirty="0"/>
        </a:p>
      </dgm:t>
    </dgm:pt>
    <dgm:pt modelId="{1F4DC20E-14E8-4BAA-9E07-A4DC4916E5F5}" type="parTrans" cxnId="{4482F491-B749-4E6D-BBAA-4FA06353A266}">
      <dgm:prSet/>
      <dgm:spPr/>
      <dgm:t>
        <a:bodyPr/>
        <a:lstStyle/>
        <a:p>
          <a:endParaRPr lang="en-US"/>
        </a:p>
      </dgm:t>
    </dgm:pt>
    <dgm:pt modelId="{CE76F3E0-0635-4659-B998-AE6B84125B04}" type="sibTrans" cxnId="{4482F491-B749-4E6D-BBAA-4FA06353A266}">
      <dgm:prSet/>
      <dgm:spPr/>
      <dgm:t>
        <a:bodyPr/>
        <a:lstStyle/>
        <a:p>
          <a:endParaRPr lang="en-US"/>
        </a:p>
      </dgm:t>
    </dgm:pt>
    <dgm:pt modelId="{00266644-AC2F-4534-8CF8-ACDD2AEF6DB4}">
      <dgm:prSet phldrT="[Text]"/>
      <dgm:spPr/>
      <dgm:t>
        <a:bodyPr/>
        <a:lstStyle/>
        <a:p>
          <a:r>
            <a:rPr lang="en-US" dirty="0" smtClean="0"/>
            <a:t>Locating properties and affordable housing programs</a:t>
          </a:r>
          <a:endParaRPr lang="en-US" dirty="0"/>
        </a:p>
      </dgm:t>
    </dgm:pt>
    <dgm:pt modelId="{C635E551-4926-4AD0-8964-97C3DB1F9B97}" type="parTrans" cxnId="{2BE5E628-7F5F-4517-9C52-22B521B8B4CB}">
      <dgm:prSet/>
      <dgm:spPr/>
      <dgm:t>
        <a:bodyPr/>
        <a:lstStyle/>
        <a:p>
          <a:endParaRPr lang="en-US"/>
        </a:p>
      </dgm:t>
    </dgm:pt>
    <dgm:pt modelId="{6C85BF87-9138-4E69-90AF-D0CDC46D7A73}" type="sibTrans" cxnId="{2BE5E628-7F5F-4517-9C52-22B521B8B4CB}">
      <dgm:prSet/>
      <dgm:spPr/>
      <dgm:t>
        <a:bodyPr/>
        <a:lstStyle/>
        <a:p>
          <a:endParaRPr lang="en-US"/>
        </a:p>
      </dgm:t>
    </dgm:pt>
    <dgm:pt modelId="{DF227DCF-B7CD-4FFC-A47E-0960085E246E}">
      <dgm:prSet phldrT="[Text]"/>
      <dgm:spPr/>
      <dgm:t>
        <a:bodyPr/>
        <a:lstStyle/>
        <a:p>
          <a:r>
            <a:rPr lang="en-US" dirty="0" smtClean="0"/>
            <a:t>Touring &amp; evaluating units</a:t>
          </a:r>
          <a:endParaRPr lang="en-US" dirty="0"/>
        </a:p>
      </dgm:t>
    </dgm:pt>
    <dgm:pt modelId="{3158DEA3-3415-4F7A-A5DE-37B0A5398EC1}" type="parTrans" cxnId="{5DC39A35-7B7C-4F48-8CBC-5D64F0B5FC0A}">
      <dgm:prSet/>
      <dgm:spPr/>
      <dgm:t>
        <a:bodyPr/>
        <a:lstStyle/>
        <a:p>
          <a:endParaRPr lang="en-US"/>
        </a:p>
      </dgm:t>
    </dgm:pt>
    <dgm:pt modelId="{3F8A2874-C83C-47D0-A9DA-B70327786A4E}" type="sibTrans" cxnId="{5DC39A35-7B7C-4F48-8CBC-5D64F0B5FC0A}">
      <dgm:prSet/>
      <dgm:spPr/>
      <dgm:t>
        <a:bodyPr/>
        <a:lstStyle/>
        <a:p>
          <a:endParaRPr lang="en-US"/>
        </a:p>
      </dgm:t>
    </dgm:pt>
    <dgm:pt modelId="{F11312C7-D6D5-419C-8868-439698E0192F}">
      <dgm:prSet phldrT="[Text]"/>
      <dgm:spPr/>
      <dgm:t>
        <a:bodyPr/>
        <a:lstStyle/>
        <a:p>
          <a:r>
            <a:rPr lang="en-US" dirty="0" smtClean="0"/>
            <a:t>Completing applications, what are the fees?</a:t>
          </a:r>
          <a:endParaRPr lang="en-US" dirty="0"/>
        </a:p>
      </dgm:t>
    </dgm:pt>
    <dgm:pt modelId="{8640B92C-2451-43EE-9DB5-2A1B7A51913C}" type="parTrans" cxnId="{498D11A0-C75F-4E87-B1C0-1699161AF00E}">
      <dgm:prSet/>
      <dgm:spPr/>
      <dgm:t>
        <a:bodyPr/>
        <a:lstStyle/>
        <a:p>
          <a:endParaRPr lang="en-US"/>
        </a:p>
      </dgm:t>
    </dgm:pt>
    <dgm:pt modelId="{1BAB1247-E899-4A98-B649-65CA4EBBE014}" type="sibTrans" cxnId="{498D11A0-C75F-4E87-B1C0-1699161AF00E}">
      <dgm:prSet/>
      <dgm:spPr/>
      <dgm:t>
        <a:bodyPr/>
        <a:lstStyle/>
        <a:p>
          <a:endParaRPr lang="en-US"/>
        </a:p>
      </dgm:t>
    </dgm:pt>
    <dgm:pt modelId="{DA9A42B1-8939-4A5C-80BD-8A517F3939B4}">
      <dgm:prSet phldrT="[Text]"/>
      <dgm:spPr/>
      <dgm:t>
        <a:bodyPr/>
        <a:lstStyle/>
        <a:p>
          <a:r>
            <a:rPr lang="en-US" dirty="0" smtClean="0"/>
            <a:t>Addressing barriers  </a:t>
          </a:r>
          <a:endParaRPr lang="en-US" dirty="0"/>
        </a:p>
      </dgm:t>
    </dgm:pt>
    <dgm:pt modelId="{4CA67210-49C1-4FCF-9F68-669396826EAF}" type="parTrans" cxnId="{326E1C37-DAEF-4F43-929D-ED5B6D646409}">
      <dgm:prSet/>
      <dgm:spPr/>
      <dgm:t>
        <a:bodyPr/>
        <a:lstStyle/>
        <a:p>
          <a:endParaRPr lang="en-US"/>
        </a:p>
      </dgm:t>
    </dgm:pt>
    <dgm:pt modelId="{306634CF-C84A-4076-9BEB-276C90200352}" type="sibTrans" cxnId="{326E1C37-DAEF-4F43-929D-ED5B6D646409}">
      <dgm:prSet/>
      <dgm:spPr/>
      <dgm:t>
        <a:bodyPr/>
        <a:lstStyle/>
        <a:p>
          <a:endParaRPr lang="en-US"/>
        </a:p>
      </dgm:t>
    </dgm:pt>
    <dgm:pt modelId="{051DBDEB-6E27-4A63-9FFF-8FB575BE8F37}">
      <dgm:prSet phldrT="[Text]"/>
      <dgm:spPr/>
      <dgm:t>
        <a:bodyPr/>
        <a:lstStyle/>
        <a:p>
          <a:r>
            <a:rPr lang="en-US" b="1" dirty="0" smtClean="0"/>
            <a:t>Leasing/Moving</a:t>
          </a:r>
          <a:endParaRPr lang="en-US" b="1" dirty="0"/>
        </a:p>
      </dgm:t>
    </dgm:pt>
    <dgm:pt modelId="{5586354E-9213-4A58-A3C3-7CA5F4EF68E0}" type="parTrans" cxnId="{3D4D318E-CC93-4A14-9768-35A0BF9D7B1E}">
      <dgm:prSet/>
      <dgm:spPr/>
      <dgm:t>
        <a:bodyPr/>
        <a:lstStyle/>
        <a:p>
          <a:endParaRPr lang="en-US"/>
        </a:p>
      </dgm:t>
    </dgm:pt>
    <dgm:pt modelId="{93F9CC8B-601A-4046-800E-CFF3EC86A6AB}" type="sibTrans" cxnId="{3D4D318E-CC93-4A14-9768-35A0BF9D7B1E}">
      <dgm:prSet/>
      <dgm:spPr/>
      <dgm:t>
        <a:bodyPr/>
        <a:lstStyle/>
        <a:p>
          <a:endParaRPr lang="en-US"/>
        </a:p>
      </dgm:t>
    </dgm:pt>
    <dgm:pt modelId="{602D4929-9B29-4E46-B159-4E5059C562E9}">
      <dgm:prSet phldrT="[Text]"/>
      <dgm:spPr/>
      <dgm:t>
        <a:bodyPr/>
        <a:lstStyle/>
        <a:p>
          <a:r>
            <a:rPr lang="en-US" dirty="0" smtClean="0"/>
            <a:t>Understanding lease</a:t>
          </a:r>
          <a:endParaRPr lang="en-US" dirty="0"/>
        </a:p>
      </dgm:t>
    </dgm:pt>
    <dgm:pt modelId="{69FE78FD-EB90-4D87-92D4-B55BE6E04D49}" type="parTrans" cxnId="{1E88A683-5B7D-49C2-BB02-BDBADE13B417}">
      <dgm:prSet/>
      <dgm:spPr/>
      <dgm:t>
        <a:bodyPr/>
        <a:lstStyle/>
        <a:p>
          <a:endParaRPr lang="en-US"/>
        </a:p>
      </dgm:t>
    </dgm:pt>
    <dgm:pt modelId="{7078512B-0E0C-4F1E-8CA7-022BFC5D5861}" type="sibTrans" cxnId="{1E88A683-5B7D-49C2-BB02-BDBADE13B417}">
      <dgm:prSet/>
      <dgm:spPr/>
      <dgm:t>
        <a:bodyPr/>
        <a:lstStyle/>
        <a:p>
          <a:endParaRPr lang="en-US"/>
        </a:p>
      </dgm:t>
    </dgm:pt>
    <dgm:pt modelId="{E36D9AD2-D9F0-41F5-B594-02AA3A33BC1A}">
      <dgm:prSet phldrT="[Text]"/>
      <dgm:spPr/>
      <dgm:t>
        <a:bodyPr/>
        <a:lstStyle/>
        <a:p>
          <a:r>
            <a:rPr lang="en-US" dirty="0" smtClean="0"/>
            <a:t>Walk-through</a:t>
          </a:r>
          <a:endParaRPr lang="en-US" dirty="0"/>
        </a:p>
      </dgm:t>
    </dgm:pt>
    <dgm:pt modelId="{065CFC4D-9D35-4880-ACF1-35D452357A0F}" type="parTrans" cxnId="{82BF900A-1CAA-4D8C-9706-044481855460}">
      <dgm:prSet/>
      <dgm:spPr/>
      <dgm:t>
        <a:bodyPr/>
        <a:lstStyle/>
        <a:p>
          <a:endParaRPr lang="en-US"/>
        </a:p>
      </dgm:t>
    </dgm:pt>
    <dgm:pt modelId="{F144C8E7-CD3E-459D-9FF9-9DF4AA55C00D}" type="sibTrans" cxnId="{82BF900A-1CAA-4D8C-9706-044481855460}">
      <dgm:prSet/>
      <dgm:spPr/>
      <dgm:t>
        <a:bodyPr/>
        <a:lstStyle/>
        <a:p>
          <a:endParaRPr lang="en-US"/>
        </a:p>
      </dgm:t>
    </dgm:pt>
    <dgm:pt modelId="{1D95FAA0-7707-4F5F-88BC-1D36D6B05BBE}">
      <dgm:prSet phldrT="[Text]"/>
      <dgm:spPr/>
      <dgm:t>
        <a:bodyPr/>
        <a:lstStyle/>
        <a:p>
          <a:r>
            <a:rPr lang="en-US" dirty="0" smtClean="0"/>
            <a:t>Setting up utilities</a:t>
          </a:r>
          <a:endParaRPr lang="en-US" dirty="0"/>
        </a:p>
      </dgm:t>
    </dgm:pt>
    <dgm:pt modelId="{6992516B-9DC0-4B81-AF3F-ACD03AE57E5E}" type="parTrans" cxnId="{ADC60A95-D8E5-4D1A-A2FF-45EE38DE7443}">
      <dgm:prSet/>
      <dgm:spPr/>
      <dgm:t>
        <a:bodyPr/>
        <a:lstStyle/>
        <a:p>
          <a:endParaRPr lang="en-US"/>
        </a:p>
      </dgm:t>
    </dgm:pt>
    <dgm:pt modelId="{E3DD70C6-6C55-4F4A-BA70-EDF516555BBB}" type="sibTrans" cxnId="{ADC60A95-D8E5-4D1A-A2FF-45EE38DE7443}">
      <dgm:prSet/>
      <dgm:spPr/>
      <dgm:t>
        <a:bodyPr/>
        <a:lstStyle/>
        <a:p>
          <a:endParaRPr lang="en-US"/>
        </a:p>
      </dgm:t>
    </dgm:pt>
    <dgm:pt modelId="{2546EFB8-9232-4AFE-A451-9F58CEA5D46D}">
      <dgm:prSet phldrT="[Text]"/>
      <dgm:spPr/>
      <dgm:t>
        <a:bodyPr/>
        <a:lstStyle/>
        <a:p>
          <a:r>
            <a:rPr lang="en-US" dirty="0" smtClean="0"/>
            <a:t>Costs &amp; logistics of move</a:t>
          </a:r>
          <a:endParaRPr lang="en-US" dirty="0"/>
        </a:p>
      </dgm:t>
    </dgm:pt>
    <dgm:pt modelId="{AB76CEDA-8D46-4302-805A-F5E3071BEBFD}" type="parTrans" cxnId="{7C5A8E07-C89F-4749-A4C5-1E0AAE92CAB6}">
      <dgm:prSet/>
      <dgm:spPr/>
      <dgm:t>
        <a:bodyPr/>
        <a:lstStyle/>
        <a:p>
          <a:endParaRPr lang="en-US"/>
        </a:p>
      </dgm:t>
    </dgm:pt>
    <dgm:pt modelId="{DCEA2448-E2A3-4DED-8411-7E4F9A6AF17A}" type="sibTrans" cxnId="{7C5A8E07-C89F-4749-A4C5-1E0AAE92CAB6}">
      <dgm:prSet/>
      <dgm:spPr/>
      <dgm:t>
        <a:bodyPr/>
        <a:lstStyle/>
        <a:p>
          <a:endParaRPr lang="en-US"/>
        </a:p>
      </dgm:t>
    </dgm:pt>
    <dgm:pt modelId="{04341D66-FF93-408D-8A4D-4B1BC85100C6}">
      <dgm:prSet phldrT="[Text]"/>
      <dgm:spPr/>
      <dgm:t>
        <a:bodyPr/>
        <a:lstStyle/>
        <a:p>
          <a:r>
            <a:rPr lang="en-US" b="1" dirty="0" smtClean="0"/>
            <a:t>Maintaining</a:t>
          </a:r>
          <a:endParaRPr lang="en-US" b="1" dirty="0"/>
        </a:p>
      </dgm:t>
    </dgm:pt>
    <dgm:pt modelId="{C2F534AB-D8C5-4F91-9C5E-E6505FE95D2F}" type="parTrans" cxnId="{B54CEF44-F695-4904-9A65-8B9981EEE7D7}">
      <dgm:prSet/>
      <dgm:spPr/>
      <dgm:t>
        <a:bodyPr/>
        <a:lstStyle/>
        <a:p>
          <a:endParaRPr lang="en-US"/>
        </a:p>
      </dgm:t>
    </dgm:pt>
    <dgm:pt modelId="{71E90D44-AB87-48C3-81B4-D6864D013650}" type="sibTrans" cxnId="{B54CEF44-F695-4904-9A65-8B9981EEE7D7}">
      <dgm:prSet/>
      <dgm:spPr/>
      <dgm:t>
        <a:bodyPr/>
        <a:lstStyle/>
        <a:p>
          <a:endParaRPr lang="en-US"/>
        </a:p>
      </dgm:t>
    </dgm:pt>
    <dgm:pt modelId="{7388FB8E-E05C-4519-9FA0-FFD557BFCF99}">
      <dgm:prSet phldrT="[Text]"/>
      <dgm:spPr/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138209CD-A7C4-441B-A740-FEA6A7829F7F}" type="parTrans" cxnId="{A305CE8A-496D-4B17-AEB5-0459C7C10DAA}">
      <dgm:prSet/>
      <dgm:spPr/>
      <dgm:t>
        <a:bodyPr/>
        <a:lstStyle/>
        <a:p>
          <a:endParaRPr lang="en-US"/>
        </a:p>
      </dgm:t>
    </dgm:pt>
    <dgm:pt modelId="{7097BA22-CC89-48EA-8945-312D9D2D2530}" type="sibTrans" cxnId="{A305CE8A-496D-4B17-AEB5-0459C7C10DAA}">
      <dgm:prSet/>
      <dgm:spPr/>
      <dgm:t>
        <a:bodyPr/>
        <a:lstStyle/>
        <a:p>
          <a:endParaRPr lang="en-US"/>
        </a:p>
      </dgm:t>
    </dgm:pt>
    <dgm:pt modelId="{A7BEC027-FCF6-4028-A5DC-CCCC22BA7E43}">
      <dgm:prSet phldrT="[Text]"/>
      <dgm:spPr/>
      <dgm:t>
        <a:bodyPr/>
        <a:lstStyle/>
        <a:p>
          <a:r>
            <a:rPr lang="en-US" dirty="0" smtClean="0"/>
            <a:t>What to do in emergencies</a:t>
          </a:r>
          <a:endParaRPr lang="en-US" dirty="0"/>
        </a:p>
      </dgm:t>
    </dgm:pt>
    <dgm:pt modelId="{680D09AF-FC8D-4722-90D2-0B73BA880FF2}" type="parTrans" cxnId="{AB898464-6B1C-473C-B1D0-AD72CDB98236}">
      <dgm:prSet/>
      <dgm:spPr/>
      <dgm:t>
        <a:bodyPr/>
        <a:lstStyle/>
        <a:p>
          <a:endParaRPr lang="en-US"/>
        </a:p>
      </dgm:t>
    </dgm:pt>
    <dgm:pt modelId="{65790F1E-CA63-435D-9C9D-6F816B22B585}" type="sibTrans" cxnId="{AB898464-6B1C-473C-B1D0-AD72CDB98236}">
      <dgm:prSet/>
      <dgm:spPr/>
      <dgm:t>
        <a:bodyPr/>
        <a:lstStyle/>
        <a:p>
          <a:endParaRPr lang="en-US"/>
        </a:p>
      </dgm:t>
    </dgm:pt>
    <dgm:pt modelId="{9079AE1A-2428-41C0-A997-AEB119A32103}">
      <dgm:prSet phldrT="[Text]"/>
      <dgm:spPr/>
      <dgm:t>
        <a:bodyPr/>
        <a:lstStyle/>
        <a:p>
          <a:r>
            <a:rPr lang="en-US" dirty="0" smtClean="0"/>
            <a:t>Being a good neighbor/tenant</a:t>
          </a:r>
          <a:endParaRPr lang="en-US" dirty="0"/>
        </a:p>
      </dgm:t>
    </dgm:pt>
    <dgm:pt modelId="{C5CD43BC-0F2E-4CEF-9FDE-A7DECC3CE9DA}" type="parTrans" cxnId="{90C55756-B5D8-48A0-B03A-C7CF6EDC7665}">
      <dgm:prSet/>
      <dgm:spPr/>
      <dgm:t>
        <a:bodyPr/>
        <a:lstStyle/>
        <a:p>
          <a:endParaRPr lang="en-US"/>
        </a:p>
      </dgm:t>
    </dgm:pt>
    <dgm:pt modelId="{D31CD32C-C028-4583-A237-3709CEE22D92}" type="sibTrans" cxnId="{90C55756-B5D8-48A0-B03A-C7CF6EDC7665}">
      <dgm:prSet/>
      <dgm:spPr/>
      <dgm:t>
        <a:bodyPr/>
        <a:lstStyle/>
        <a:p>
          <a:endParaRPr lang="en-US"/>
        </a:p>
      </dgm:t>
    </dgm:pt>
    <dgm:pt modelId="{015CB293-5807-48FC-B985-2832700C94C7}">
      <dgm:prSet phldrT="[Text]"/>
      <dgm:spPr/>
      <dgm:t>
        <a:bodyPr/>
        <a:lstStyle/>
        <a:p>
          <a:r>
            <a:rPr lang="en-US" dirty="0" smtClean="0"/>
            <a:t>Tenant rights</a:t>
          </a:r>
          <a:endParaRPr lang="en-US" dirty="0"/>
        </a:p>
      </dgm:t>
    </dgm:pt>
    <dgm:pt modelId="{8A962C32-6652-492E-9F5A-99384607411C}" type="parTrans" cxnId="{F6426610-75B0-4B62-863D-DC62B782BB37}">
      <dgm:prSet/>
      <dgm:spPr/>
      <dgm:t>
        <a:bodyPr/>
        <a:lstStyle/>
        <a:p>
          <a:endParaRPr lang="en-US"/>
        </a:p>
      </dgm:t>
    </dgm:pt>
    <dgm:pt modelId="{028842EE-2BB6-487E-86D2-0E74E1B5FE96}" type="sibTrans" cxnId="{F6426610-75B0-4B62-863D-DC62B782BB37}">
      <dgm:prSet/>
      <dgm:spPr/>
      <dgm:t>
        <a:bodyPr/>
        <a:lstStyle/>
        <a:p>
          <a:endParaRPr lang="en-US"/>
        </a:p>
      </dgm:t>
    </dgm:pt>
    <dgm:pt modelId="{F52DA6C9-EC35-47E7-9E83-C3CDCBE405BE}">
      <dgm:prSet phldrT="[Text]"/>
      <dgm:spPr/>
      <dgm:t>
        <a:bodyPr/>
        <a:lstStyle/>
        <a:p>
          <a:r>
            <a:rPr lang="en-US" dirty="0" smtClean="0"/>
            <a:t>Maintenance issues</a:t>
          </a:r>
          <a:endParaRPr lang="en-US" dirty="0"/>
        </a:p>
      </dgm:t>
    </dgm:pt>
    <dgm:pt modelId="{9E7ECBFF-C92C-4449-8E58-7E498745048C}" type="parTrans" cxnId="{1CDBCF13-5FBB-4058-8EA7-6CDEE794A6A7}">
      <dgm:prSet/>
      <dgm:spPr/>
      <dgm:t>
        <a:bodyPr/>
        <a:lstStyle/>
        <a:p>
          <a:endParaRPr lang="en-US"/>
        </a:p>
      </dgm:t>
    </dgm:pt>
    <dgm:pt modelId="{90B58BC0-2EF5-4CFB-8683-B098A0E4D61D}" type="sibTrans" cxnId="{1CDBCF13-5FBB-4058-8EA7-6CDEE794A6A7}">
      <dgm:prSet/>
      <dgm:spPr/>
      <dgm:t>
        <a:bodyPr/>
        <a:lstStyle/>
        <a:p>
          <a:endParaRPr lang="en-US"/>
        </a:p>
      </dgm:t>
    </dgm:pt>
    <dgm:pt modelId="{AC1DC5B8-040D-4029-9BB9-65E43F5AB6F4}" type="pres">
      <dgm:prSet presAssocID="{88EA6DEC-4DA0-43A5-9743-B1A32BE251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BC1E80-59E8-43AD-8B30-836B888B8611}" type="pres">
      <dgm:prSet presAssocID="{9FB360CA-EFF1-4305-AB50-AE059907E104}" presName="root" presStyleCnt="0"/>
      <dgm:spPr/>
    </dgm:pt>
    <dgm:pt modelId="{44CFC8EF-0BD3-4164-8058-5EAC11FBD9D5}" type="pres">
      <dgm:prSet presAssocID="{9FB360CA-EFF1-4305-AB50-AE059907E104}" presName="rootComposite" presStyleCnt="0"/>
      <dgm:spPr/>
    </dgm:pt>
    <dgm:pt modelId="{E920C91F-525F-48A8-96F2-572885FE1C28}" type="pres">
      <dgm:prSet presAssocID="{9FB360CA-EFF1-4305-AB50-AE059907E104}" presName="rootText" presStyleLbl="node1" presStyleIdx="0" presStyleCnt="4"/>
      <dgm:spPr/>
      <dgm:t>
        <a:bodyPr/>
        <a:lstStyle/>
        <a:p>
          <a:endParaRPr lang="en-US"/>
        </a:p>
      </dgm:t>
    </dgm:pt>
    <dgm:pt modelId="{6FD011EB-68E5-4097-84CE-6F60C030D3E4}" type="pres">
      <dgm:prSet presAssocID="{9FB360CA-EFF1-4305-AB50-AE059907E104}" presName="rootConnector" presStyleLbl="node1" presStyleIdx="0" presStyleCnt="4"/>
      <dgm:spPr/>
      <dgm:t>
        <a:bodyPr/>
        <a:lstStyle/>
        <a:p>
          <a:endParaRPr lang="en-US"/>
        </a:p>
      </dgm:t>
    </dgm:pt>
    <dgm:pt modelId="{104A4B14-4AA5-4BBB-A82C-2269B3F8A2EB}" type="pres">
      <dgm:prSet presAssocID="{9FB360CA-EFF1-4305-AB50-AE059907E104}" presName="childShape" presStyleCnt="0"/>
      <dgm:spPr/>
    </dgm:pt>
    <dgm:pt modelId="{AD10458A-8DB8-4E0E-AC12-2F52829833EC}" type="pres">
      <dgm:prSet presAssocID="{CC816681-21D3-42A1-B7BE-EB6BFFF50730}" presName="Name13" presStyleLbl="parChTrans1D2" presStyleIdx="0" presStyleCnt="15"/>
      <dgm:spPr/>
      <dgm:t>
        <a:bodyPr/>
        <a:lstStyle/>
        <a:p>
          <a:endParaRPr lang="en-US"/>
        </a:p>
      </dgm:t>
    </dgm:pt>
    <dgm:pt modelId="{025F74A5-0683-4E5A-9A13-501BC5BB73F8}" type="pres">
      <dgm:prSet presAssocID="{2715AB6E-6BA5-4288-BD0E-10E2F629187D}" presName="childText" presStyleLbl="bgAcc1" presStyleIdx="0" presStyleCnt="15" custScaleY="16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A4538-0038-48FC-8753-20A01D421D28}" type="pres">
      <dgm:prSet presAssocID="{135141AA-D22D-482F-960E-37DFD85387E7}" presName="Name13" presStyleLbl="parChTrans1D2" presStyleIdx="1" presStyleCnt="15"/>
      <dgm:spPr/>
      <dgm:t>
        <a:bodyPr/>
        <a:lstStyle/>
        <a:p>
          <a:endParaRPr lang="en-US"/>
        </a:p>
      </dgm:t>
    </dgm:pt>
    <dgm:pt modelId="{7CE730D0-6B0E-4A5C-91DA-24A17378A621}" type="pres">
      <dgm:prSet presAssocID="{4A232104-199E-491B-AAF7-8397734A0B83}" presName="childText" presStyleLbl="bgAcc1" presStyleIdx="1" presStyleCnt="15" custScaleY="185333" custLinFactNeighborX="-1458" custLinFactNeighborY="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D36BD-5F84-400B-B60A-845C01C4BB71}" type="pres">
      <dgm:prSet presAssocID="{82FFE7F2-8CDB-4794-978C-464CDFB96FD9}" presName="root" presStyleCnt="0"/>
      <dgm:spPr/>
    </dgm:pt>
    <dgm:pt modelId="{4C314ADA-6D97-478E-8F4B-3197CCFFA8A6}" type="pres">
      <dgm:prSet presAssocID="{82FFE7F2-8CDB-4794-978C-464CDFB96FD9}" presName="rootComposite" presStyleCnt="0"/>
      <dgm:spPr/>
    </dgm:pt>
    <dgm:pt modelId="{A7721CA8-BEE7-45AC-89EB-0990492535E6}" type="pres">
      <dgm:prSet presAssocID="{82FFE7F2-8CDB-4794-978C-464CDFB96FD9}" presName="rootText" presStyleLbl="node1" presStyleIdx="1" presStyleCnt="4"/>
      <dgm:spPr/>
      <dgm:t>
        <a:bodyPr/>
        <a:lstStyle/>
        <a:p>
          <a:endParaRPr lang="en-US"/>
        </a:p>
      </dgm:t>
    </dgm:pt>
    <dgm:pt modelId="{C4145318-5616-4CBF-9D16-E098B6C71593}" type="pres">
      <dgm:prSet presAssocID="{82FFE7F2-8CDB-4794-978C-464CDFB96FD9}" presName="rootConnector" presStyleLbl="node1" presStyleIdx="1" presStyleCnt="4"/>
      <dgm:spPr/>
      <dgm:t>
        <a:bodyPr/>
        <a:lstStyle/>
        <a:p>
          <a:endParaRPr lang="en-US"/>
        </a:p>
      </dgm:t>
    </dgm:pt>
    <dgm:pt modelId="{B2748008-D6E3-49CC-AEBC-772B7927905D}" type="pres">
      <dgm:prSet presAssocID="{82FFE7F2-8CDB-4794-978C-464CDFB96FD9}" presName="childShape" presStyleCnt="0"/>
      <dgm:spPr/>
    </dgm:pt>
    <dgm:pt modelId="{D172F404-CB4F-445D-A1A1-935D40F214C1}" type="pres">
      <dgm:prSet presAssocID="{C635E551-4926-4AD0-8964-97C3DB1F9B97}" presName="Name13" presStyleLbl="parChTrans1D2" presStyleIdx="2" presStyleCnt="15"/>
      <dgm:spPr/>
      <dgm:t>
        <a:bodyPr/>
        <a:lstStyle/>
        <a:p>
          <a:endParaRPr lang="en-US"/>
        </a:p>
      </dgm:t>
    </dgm:pt>
    <dgm:pt modelId="{F17768AF-0B8E-4590-8A2D-1C6FF0BDFCC3}" type="pres">
      <dgm:prSet presAssocID="{00266644-AC2F-4534-8CF8-ACDD2AEF6DB4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42E2B-6667-471A-8B93-1C6239ABD161}" type="pres">
      <dgm:prSet presAssocID="{3158DEA3-3415-4F7A-A5DE-37B0A5398EC1}" presName="Name13" presStyleLbl="parChTrans1D2" presStyleIdx="3" presStyleCnt="15"/>
      <dgm:spPr/>
      <dgm:t>
        <a:bodyPr/>
        <a:lstStyle/>
        <a:p>
          <a:endParaRPr lang="en-US"/>
        </a:p>
      </dgm:t>
    </dgm:pt>
    <dgm:pt modelId="{55F339F4-5167-4B18-BDC4-F4B156CC1168}" type="pres">
      <dgm:prSet presAssocID="{DF227DCF-B7CD-4FFC-A47E-0960085E246E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0C308-A0D5-4A02-8FC9-1A647009BDC8}" type="pres">
      <dgm:prSet presAssocID="{8640B92C-2451-43EE-9DB5-2A1B7A51913C}" presName="Name13" presStyleLbl="parChTrans1D2" presStyleIdx="4" presStyleCnt="15"/>
      <dgm:spPr/>
      <dgm:t>
        <a:bodyPr/>
        <a:lstStyle/>
        <a:p>
          <a:endParaRPr lang="en-US"/>
        </a:p>
      </dgm:t>
    </dgm:pt>
    <dgm:pt modelId="{1CC9568F-6E52-4C37-BA9C-0306D73989D8}" type="pres">
      <dgm:prSet presAssocID="{F11312C7-D6D5-419C-8868-439698E0192F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BBAEF-623E-4CE5-BDF8-130A76F25794}" type="pres">
      <dgm:prSet presAssocID="{4CA67210-49C1-4FCF-9F68-669396826EAF}" presName="Name13" presStyleLbl="parChTrans1D2" presStyleIdx="5" presStyleCnt="15"/>
      <dgm:spPr/>
      <dgm:t>
        <a:bodyPr/>
        <a:lstStyle/>
        <a:p>
          <a:endParaRPr lang="en-US"/>
        </a:p>
      </dgm:t>
    </dgm:pt>
    <dgm:pt modelId="{764DD7AA-285B-432D-BC9F-A217B2EEFBC3}" type="pres">
      <dgm:prSet presAssocID="{DA9A42B1-8939-4A5C-80BD-8A517F3939B4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4586D-7F37-4F10-868A-13A03114C7B5}" type="pres">
      <dgm:prSet presAssocID="{051DBDEB-6E27-4A63-9FFF-8FB575BE8F37}" presName="root" presStyleCnt="0"/>
      <dgm:spPr/>
    </dgm:pt>
    <dgm:pt modelId="{C6533F27-102B-4382-BBB3-CE8920D88118}" type="pres">
      <dgm:prSet presAssocID="{051DBDEB-6E27-4A63-9FFF-8FB575BE8F37}" presName="rootComposite" presStyleCnt="0"/>
      <dgm:spPr/>
    </dgm:pt>
    <dgm:pt modelId="{211545B5-800E-4329-ACF6-AFE655455865}" type="pres">
      <dgm:prSet presAssocID="{051DBDEB-6E27-4A63-9FFF-8FB575BE8F37}" presName="rootText" presStyleLbl="node1" presStyleIdx="2" presStyleCnt="4"/>
      <dgm:spPr/>
      <dgm:t>
        <a:bodyPr/>
        <a:lstStyle/>
        <a:p>
          <a:endParaRPr lang="en-US"/>
        </a:p>
      </dgm:t>
    </dgm:pt>
    <dgm:pt modelId="{7168B149-69A0-4446-8C5B-450CD1013786}" type="pres">
      <dgm:prSet presAssocID="{051DBDEB-6E27-4A63-9FFF-8FB575BE8F37}" presName="rootConnector" presStyleLbl="node1" presStyleIdx="2" presStyleCnt="4"/>
      <dgm:spPr/>
      <dgm:t>
        <a:bodyPr/>
        <a:lstStyle/>
        <a:p>
          <a:endParaRPr lang="en-US"/>
        </a:p>
      </dgm:t>
    </dgm:pt>
    <dgm:pt modelId="{00614A43-3C86-42D9-AF6C-3ED11012FDE1}" type="pres">
      <dgm:prSet presAssocID="{051DBDEB-6E27-4A63-9FFF-8FB575BE8F37}" presName="childShape" presStyleCnt="0"/>
      <dgm:spPr/>
    </dgm:pt>
    <dgm:pt modelId="{91428AE4-D2AB-425E-878A-8A4F81E902AC}" type="pres">
      <dgm:prSet presAssocID="{69FE78FD-EB90-4D87-92D4-B55BE6E04D49}" presName="Name13" presStyleLbl="parChTrans1D2" presStyleIdx="6" presStyleCnt="15"/>
      <dgm:spPr/>
      <dgm:t>
        <a:bodyPr/>
        <a:lstStyle/>
        <a:p>
          <a:endParaRPr lang="en-US"/>
        </a:p>
      </dgm:t>
    </dgm:pt>
    <dgm:pt modelId="{07A4CE8E-29C1-4F2D-890A-2B8244A4A6A1}" type="pres">
      <dgm:prSet presAssocID="{602D4929-9B29-4E46-B159-4E5059C562E9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6AF51-AC0D-4346-9034-2255BBDFCB1F}" type="pres">
      <dgm:prSet presAssocID="{065CFC4D-9D35-4880-ACF1-35D452357A0F}" presName="Name13" presStyleLbl="parChTrans1D2" presStyleIdx="7" presStyleCnt="15"/>
      <dgm:spPr/>
      <dgm:t>
        <a:bodyPr/>
        <a:lstStyle/>
        <a:p>
          <a:endParaRPr lang="en-US"/>
        </a:p>
      </dgm:t>
    </dgm:pt>
    <dgm:pt modelId="{869ECD96-2F6B-4D10-996D-DE01FF888C5C}" type="pres">
      <dgm:prSet presAssocID="{E36D9AD2-D9F0-41F5-B594-02AA3A33BC1A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26BBB-ED27-495C-8DAE-314B3C08B504}" type="pres">
      <dgm:prSet presAssocID="{6992516B-9DC0-4B81-AF3F-ACD03AE57E5E}" presName="Name13" presStyleLbl="parChTrans1D2" presStyleIdx="8" presStyleCnt="15"/>
      <dgm:spPr/>
      <dgm:t>
        <a:bodyPr/>
        <a:lstStyle/>
        <a:p>
          <a:endParaRPr lang="en-US"/>
        </a:p>
      </dgm:t>
    </dgm:pt>
    <dgm:pt modelId="{93512303-AF19-4E29-B098-B25A7A78BB31}" type="pres">
      <dgm:prSet presAssocID="{1D95FAA0-7707-4F5F-88BC-1D36D6B05BBE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339D4-70D5-42AF-A408-974CD902035A}" type="pres">
      <dgm:prSet presAssocID="{AB76CEDA-8D46-4302-805A-F5E3071BEBFD}" presName="Name13" presStyleLbl="parChTrans1D2" presStyleIdx="9" presStyleCnt="15"/>
      <dgm:spPr/>
      <dgm:t>
        <a:bodyPr/>
        <a:lstStyle/>
        <a:p>
          <a:endParaRPr lang="en-US"/>
        </a:p>
      </dgm:t>
    </dgm:pt>
    <dgm:pt modelId="{86D46CFA-00C8-44D4-B946-A98CD1D1115D}" type="pres">
      <dgm:prSet presAssocID="{2546EFB8-9232-4AFE-A451-9F58CEA5D46D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84130-9D95-42F8-8536-723B18A4BD75}" type="pres">
      <dgm:prSet presAssocID="{04341D66-FF93-408D-8A4D-4B1BC85100C6}" presName="root" presStyleCnt="0"/>
      <dgm:spPr/>
    </dgm:pt>
    <dgm:pt modelId="{9E01B004-D625-4B8B-BD40-C2FFBC680808}" type="pres">
      <dgm:prSet presAssocID="{04341D66-FF93-408D-8A4D-4B1BC85100C6}" presName="rootComposite" presStyleCnt="0"/>
      <dgm:spPr/>
    </dgm:pt>
    <dgm:pt modelId="{62BAC294-274A-4863-9DA8-A4162F949CE9}" type="pres">
      <dgm:prSet presAssocID="{04341D66-FF93-408D-8A4D-4B1BC85100C6}" presName="rootText" presStyleLbl="node1" presStyleIdx="3" presStyleCnt="4"/>
      <dgm:spPr/>
      <dgm:t>
        <a:bodyPr/>
        <a:lstStyle/>
        <a:p>
          <a:endParaRPr lang="en-US"/>
        </a:p>
      </dgm:t>
    </dgm:pt>
    <dgm:pt modelId="{96567DBF-EA28-4F04-8693-9B8179F85BEF}" type="pres">
      <dgm:prSet presAssocID="{04341D66-FF93-408D-8A4D-4B1BC85100C6}" presName="rootConnector" presStyleLbl="node1" presStyleIdx="3" presStyleCnt="4"/>
      <dgm:spPr/>
      <dgm:t>
        <a:bodyPr/>
        <a:lstStyle/>
        <a:p>
          <a:endParaRPr lang="en-US"/>
        </a:p>
      </dgm:t>
    </dgm:pt>
    <dgm:pt modelId="{737AEC27-2C71-4A95-9C67-E16B8A7B2FCD}" type="pres">
      <dgm:prSet presAssocID="{04341D66-FF93-408D-8A4D-4B1BC85100C6}" presName="childShape" presStyleCnt="0"/>
      <dgm:spPr/>
    </dgm:pt>
    <dgm:pt modelId="{ED715463-0C44-476B-87F7-655CCE6ACF77}" type="pres">
      <dgm:prSet presAssocID="{138209CD-A7C4-441B-A740-FEA6A7829F7F}" presName="Name13" presStyleLbl="parChTrans1D2" presStyleIdx="10" presStyleCnt="15"/>
      <dgm:spPr/>
      <dgm:t>
        <a:bodyPr/>
        <a:lstStyle/>
        <a:p>
          <a:endParaRPr lang="en-US"/>
        </a:p>
      </dgm:t>
    </dgm:pt>
    <dgm:pt modelId="{22EB4252-4E89-4D43-8C2B-2B8BBF21AE60}" type="pres">
      <dgm:prSet presAssocID="{7388FB8E-E05C-4519-9FA0-FFD557BFCF99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83380-F5BB-4EB1-A82F-2FC9A9468C12}" type="pres">
      <dgm:prSet presAssocID="{680D09AF-FC8D-4722-90D2-0B73BA880FF2}" presName="Name13" presStyleLbl="parChTrans1D2" presStyleIdx="11" presStyleCnt="15"/>
      <dgm:spPr/>
      <dgm:t>
        <a:bodyPr/>
        <a:lstStyle/>
        <a:p>
          <a:endParaRPr lang="en-US"/>
        </a:p>
      </dgm:t>
    </dgm:pt>
    <dgm:pt modelId="{66416DE8-1FB3-46F7-B3C4-805D0681E1E6}" type="pres">
      <dgm:prSet presAssocID="{A7BEC027-FCF6-4028-A5DC-CCCC22BA7E43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81FC3-93B6-4D71-AB93-C39BB9B53EED}" type="pres">
      <dgm:prSet presAssocID="{C5CD43BC-0F2E-4CEF-9FDE-A7DECC3CE9DA}" presName="Name13" presStyleLbl="parChTrans1D2" presStyleIdx="12" presStyleCnt="15"/>
      <dgm:spPr/>
      <dgm:t>
        <a:bodyPr/>
        <a:lstStyle/>
        <a:p>
          <a:endParaRPr lang="en-US"/>
        </a:p>
      </dgm:t>
    </dgm:pt>
    <dgm:pt modelId="{890B5DA6-FFF6-4891-97BF-820F12F7A576}" type="pres">
      <dgm:prSet presAssocID="{9079AE1A-2428-41C0-A997-AEB119A32103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BCE36-575E-4E81-9C75-06FA98204B69}" type="pres">
      <dgm:prSet presAssocID="{8A962C32-6652-492E-9F5A-99384607411C}" presName="Name13" presStyleLbl="parChTrans1D2" presStyleIdx="13" presStyleCnt="15"/>
      <dgm:spPr/>
      <dgm:t>
        <a:bodyPr/>
        <a:lstStyle/>
        <a:p>
          <a:endParaRPr lang="en-US"/>
        </a:p>
      </dgm:t>
    </dgm:pt>
    <dgm:pt modelId="{3262B019-3948-4C30-98D6-675B544B7BA2}" type="pres">
      <dgm:prSet presAssocID="{015CB293-5807-48FC-B985-2832700C94C7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4648D-D85A-45D0-B1CD-AD5F3651C08E}" type="pres">
      <dgm:prSet presAssocID="{9E7ECBFF-C92C-4449-8E58-7E498745048C}" presName="Name13" presStyleLbl="parChTrans1D2" presStyleIdx="14" presStyleCnt="15"/>
      <dgm:spPr/>
      <dgm:t>
        <a:bodyPr/>
        <a:lstStyle/>
        <a:p>
          <a:endParaRPr lang="en-US"/>
        </a:p>
      </dgm:t>
    </dgm:pt>
    <dgm:pt modelId="{68416240-DC07-4752-8E2A-7E318F496444}" type="pres">
      <dgm:prSet presAssocID="{F52DA6C9-EC35-47E7-9E83-C3CDCBE405BE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4684F-C29A-4340-B03A-BBBE62B766F4}" type="presOf" srcId="{9FB360CA-EFF1-4305-AB50-AE059907E104}" destId="{E920C91F-525F-48A8-96F2-572885FE1C28}" srcOrd="0" destOrd="0" presId="urn:microsoft.com/office/officeart/2005/8/layout/hierarchy3"/>
    <dgm:cxn modelId="{65557217-9B73-4AE4-A61D-364E44910D6B}" srcId="{9FB360CA-EFF1-4305-AB50-AE059907E104}" destId="{2715AB6E-6BA5-4288-BD0E-10E2F629187D}" srcOrd="0" destOrd="0" parTransId="{CC816681-21D3-42A1-B7BE-EB6BFFF50730}" sibTransId="{C3EA2187-5589-4947-8F6A-8F8D16A74219}"/>
    <dgm:cxn modelId="{4C2550B5-BC5A-43C4-9A81-B30D63EB3C19}" type="presOf" srcId="{AD5E5932-20EE-4028-A6AF-758F684859BC}" destId="{025F74A5-0683-4E5A-9A13-501BC5BB73F8}" srcOrd="0" destOrd="3" presId="urn:microsoft.com/office/officeart/2005/8/layout/hierarchy3"/>
    <dgm:cxn modelId="{9049980E-66B7-47DA-8911-64B37DAFE593}" type="presOf" srcId="{C5CD43BC-0F2E-4CEF-9FDE-A7DECC3CE9DA}" destId="{19E81FC3-93B6-4D71-AB93-C39BB9B53EED}" srcOrd="0" destOrd="0" presId="urn:microsoft.com/office/officeart/2005/8/layout/hierarchy3"/>
    <dgm:cxn modelId="{F6426610-75B0-4B62-863D-DC62B782BB37}" srcId="{04341D66-FF93-408D-8A4D-4B1BC85100C6}" destId="{015CB293-5807-48FC-B985-2832700C94C7}" srcOrd="3" destOrd="0" parTransId="{8A962C32-6652-492E-9F5A-99384607411C}" sibTransId="{028842EE-2BB6-487E-86D2-0E74E1B5FE96}"/>
    <dgm:cxn modelId="{2BE5E628-7F5F-4517-9C52-22B521B8B4CB}" srcId="{82FFE7F2-8CDB-4794-978C-464CDFB96FD9}" destId="{00266644-AC2F-4534-8CF8-ACDD2AEF6DB4}" srcOrd="0" destOrd="0" parTransId="{C635E551-4926-4AD0-8964-97C3DB1F9B97}" sibTransId="{6C85BF87-9138-4E69-90AF-D0CDC46D7A73}"/>
    <dgm:cxn modelId="{8FBCE5D9-8990-4F03-9AA3-F27B5469A292}" type="presOf" srcId="{AB76CEDA-8D46-4302-805A-F5E3071BEBFD}" destId="{2C5339D4-70D5-42AF-A408-974CD902035A}" srcOrd="0" destOrd="0" presId="urn:microsoft.com/office/officeart/2005/8/layout/hierarchy3"/>
    <dgm:cxn modelId="{4633E575-C2AF-46AF-B0D7-0E71D9EC36D2}" type="presOf" srcId="{602D4929-9B29-4E46-B159-4E5059C562E9}" destId="{07A4CE8E-29C1-4F2D-890A-2B8244A4A6A1}" srcOrd="0" destOrd="0" presId="urn:microsoft.com/office/officeart/2005/8/layout/hierarchy3"/>
    <dgm:cxn modelId="{C7E0969C-811D-4776-9998-CE05941D9C7D}" type="presOf" srcId="{2715AB6E-6BA5-4288-BD0E-10E2F629187D}" destId="{025F74A5-0683-4E5A-9A13-501BC5BB73F8}" srcOrd="0" destOrd="0" presId="urn:microsoft.com/office/officeart/2005/8/layout/hierarchy3"/>
    <dgm:cxn modelId="{AB898464-6B1C-473C-B1D0-AD72CDB98236}" srcId="{04341D66-FF93-408D-8A4D-4B1BC85100C6}" destId="{A7BEC027-FCF6-4028-A5DC-CCCC22BA7E43}" srcOrd="1" destOrd="0" parTransId="{680D09AF-FC8D-4722-90D2-0B73BA880FF2}" sibTransId="{65790F1E-CA63-435D-9C9D-6F816B22B585}"/>
    <dgm:cxn modelId="{C3ED217B-C9A8-4C5B-A779-129CC1B189A0}" srcId="{88EA6DEC-4DA0-43A5-9743-B1A32BE2515D}" destId="{9FB360CA-EFF1-4305-AB50-AE059907E104}" srcOrd="0" destOrd="0" parTransId="{84F9505C-198E-4712-8AB3-ACBE9A39599D}" sibTransId="{86A319C9-71D7-4A75-A305-FF1898A8C834}"/>
    <dgm:cxn modelId="{8D20D41B-5FCD-4BFD-A56E-CBAE4EBB0A2D}" type="presOf" srcId="{7833976D-1773-49CE-8D03-670F37025FF6}" destId="{7CE730D0-6B0E-4A5C-91DA-24A17378A621}" srcOrd="0" destOrd="2" presId="urn:microsoft.com/office/officeart/2005/8/layout/hierarchy3"/>
    <dgm:cxn modelId="{86D82DF3-4EBE-4327-837A-ECF6C5C06EF0}" type="presOf" srcId="{00266644-AC2F-4534-8CF8-ACDD2AEF6DB4}" destId="{F17768AF-0B8E-4590-8A2D-1C6FF0BDFCC3}" srcOrd="0" destOrd="0" presId="urn:microsoft.com/office/officeart/2005/8/layout/hierarchy3"/>
    <dgm:cxn modelId="{E7138F1B-A11E-41E0-84DF-26C313E209CD}" type="presOf" srcId="{E36D9AD2-D9F0-41F5-B594-02AA3A33BC1A}" destId="{869ECD96-2F6B-4D10-996D-DE01FF888C5C}" srcOrd="0" destOrd="0" presId="urn:microsoft.com/office/officeart/2005/8/layout/hierarchy3"/>
    <dgm:cxn modelId="{1563C8ED-2EF5-4BB7-8CEB-13F19DBAE6E0}" type="presOf" srcId="{8640B92C-2451-43EE-9DB5-2A1B7A51913C}" destId="{9230C308-A0D5-4A02-8FC9-1A647009BDC8}" srcOrd="0" destOrd="0" presId="urn:microsoft.com/office/officeart/2005/8/layout/hierarchy3"/>
    <dgm:cxn modelId="{ADC60A95-D8E5-4D1A-A2FF-45EE38DE7443}" srcId="{051DBDEB-6E27-4A63-9FFF-8FB575BE8F37}" destId="{1D95FAA0-7707-4F5F-88BC-1D36D6B05BBE}" srcOrd="2" destOrd="0" parTransId="{6992516B-9DC0-4B81-AF3F-ACD03AE57E5E}" sibTransId="{E3DD70C6-6C55-4F4A-BA70-EDF516555BBB}"/>
    <dgm:cxn modelId="{87B2C930-DE2A-4301-A717-3CBC32C42E85}" type="presOf" srcId="{19DEE23B-481F-4610-997E-D8F50C783008}" destId="{025F74A5-0683-4E5A-9A13-501BC5BB73F8}" srcOrd="0" destOrd="2" presId="urn:microsoft.com/office/officeart/2005/8/layout/hierarchy3"/>
    <dgm:cxn modelId="{F5501610-98D5-4BF8-A07E-A3D652EC2C75}" type="presOf" srcId="{9DDF2530-A19C-46CA-BA15-4C46C704E368}" destId="{025F74A5-0683-4E5A-9A13-501BC5BB73F8}" srcOrd="0" destOrd="1" presId="urn:microsoft.com/office/officeart/2005/8/layout/hierarchy3"/>
    <dgm:cxn modelId="{3DEA4F32-EFCA-4731-823F-D4058CD8751F}" type="presOf" srcId="{9079AE1A-2428-41C0-A997-AEB119A32103}" destId="{890B5DA6-FFF6-4891-97BF-820F12F7A576}" srcOrd="0" destOrd="0" presId="urn:microsoft.com/office/officeart/2005/8/layout/hierarchy3"/>
    <dgm:cxn modelId="{8DF45995-9315-4A4E-BE3B-0C4F7FF29646}" type="presOf" srcId="{1D95FAA0-7707-4F5F-88BC-1D36D6B05BBE}" destId="{93512303-AF19-4E29-B098-B25A7A78BB31}" srcOrd="0" destOrd="0" presId="urn:microsoft.com/office/officeart/2005/8/layout/hierarchy3"/>
    <dgm:cxn modelId="{425C547B-2A27-4B22-8A5E-71808669FD54}" type="presOf" srcId="{04341D66-FF93-408D-8A4D-4B1BC85100C6}" destId="{62BAC294-274A-4863-9DA8-A4162F949CE9}" srcOrd="0" destOrd="0" presId="urn:microsoft.com/office/officeart/2005/8/layout/hierarchy3"/>
    <dgm:cxn modelId="{498D11A0-C75F-4E87-B1C0-1699161AF00E}" srcId="{82FFE7F2-8CDB-4794-978C-464CDFB96FD9}" destId="{F11312C7-D6D5-419C-8868-439698E0192F}" srcOrd="2" destOrd="0" parTransId="{8640B92C-2451-43EE-9DB5-2A1B7A51913C}" sibTransId="{1BAB1247-E899-4A98-B649-65CA4EBBE014}"/>
    <dgm:cxn modelId="{34B482B7-7349-4A62-BEDB-257CE781C75E}" type="presOf" srcId="{1AF8E121-A6A0-474C-A325-EA29271D639D}" destId="{025F74A5-0683-4E5A-9A13-501BC5BB73F8}" srcOrd="0" destOrd="4" presId="urn:microsoft.com/office/officeart/2005/8/layout/hierarchy3"/>
    <dgm:cxn modelId="{5DC39A35-7B7C-4F48-8CBC-5D64F0B5FC0A}" srcId="{82FFE7F2-8CDB-4794-978C-464CDFB96FD9}" destId="{DF227DCF-B7CD-4FFC-A47E-0960085E246E}" srcOrd="1" destOrd="0" parTransId="{3158DEA3-3415-4F7A-A5DE-37B0A5398EC1}" sibTransId="{3F8A2874-C83C-47D0-A9DA-B70327786A4E}"/>
    <dgm:cxn modelId="{A874AA94-8E4F-4454-99A6-E87A06487A3A}" srcId="{2715AB6E-6BA5-4288-BD0E-10E2F629187D}" destId="{19DEE23B-481F-4610-997E-D8F50C783008}" srcOrd="1" destOrd="0" parTransId="{38E0FD0E-1E98-44CA-893B-EC284F31EC5E}" sibTransId="{6851FD94-4E00-4D3C-BDD1-2EF98DFD4D37}"/>
    <dgm:cxn modelId="{B54CEF44-F695-4904-9A65-8B9981EEE7D7}" srcId="{88EA6DEC-4DA0-43A5-9743-B1A32BE2515D}" destId="{04341D66-FF93-408D-8A4D-4B1BC85100C6}" srcOrd="3" destOrd="0" parTransId="{C2F534AB-D8C5-4F91-9C5E-E6505FE95D2F}" sibTransId="{71E90D44-AB87-48C3-81B4-D6864D013650}"/>
    <dgm:cxn modelId="{6832CF18-45CE-48DD-BF73-E017BBD4DF9F}" type="presOf" srcId="{6992516B-9DC0-4B81-AF3F-ACD03AE57E5E}" destId="{9F826BBB-ED27-495C-8DAE-314B3C08B504}" srcOrd="0" destOrd="0" presId="urn:microsoft.com/office/officeart/2005/8/layout/hierarchy3"/>
    <dgm:cxn modelId="{75713372-61C1-4C36-ADC9-8F8B712E2CDC}" type="presOf" srcId="{065CFC4D-9D35-4880-ACF1-35D452357A0F}" destId="{45A6AF51-AC0D-4346-9034-2255BBDFCB1F}" srcOrd="0" destOrd="0" presId="urn:microsoft.com/office/officeart/2005/8/layout/hierarchy3"/>
    <dgm:cxn modelId="{7C5A8E07-C89F-4749-A4C5-1E0AAE92CAB6}" srcId="{051DBDEB-6E27-4A63-9FFF-8FB575BE8F37}" destId="{2546EFB8-9232-4AFE-A451-9F58CEA5D46D}" srcOrd="3" destOrd="0" parTransId="{AB76CEDA-8D46-4302-805A-F5E3071BEBFD}" sibTransId="{DCEA2448-E2A3-4DED-8411-7E4F9A6AF17A}"/>
    <dgm:cxn modelId="{BFF82613-DD16-425C-BCBA-A2956CF71E13}" type="presOf" srcId="{4A232104-199E-491B-AAF7-8397734A0B83}" destId="{7CE730D0-6B0E-4A5C-91DA-24A17378A621}" srcOrd="0" destOrd="0" presId="urn:microsoft.com/office/officeart/2005/8/layout/hierarchy3"/>
    <dgm:cxn modelId="{12D42331-A7A5-4287-8AEA-23DC81CEEB0E}" type="presOf" srcId="{69FE78FD-EB90-4D87-92D4-B55BE6E04D49}" destId="{91428AE4-D2AB-425E-878A-8A4F81E902AC}" srcOrd="0" destOrd="0" presId="urn:microsoft.com/office/officeart/2005/8/layout/hierarchy3"/>
    <dgm:cxn modelId="{8C472223-C82B-4C7D-845B-B8F117F01C92}" type="presOf" srcId="{051DBDEB-6E27-4A63-9FFF-8FB575BE8F37}" destId="{7168B149-69A0-4446-8C5B-450CD1013786}" srcOrd="1" destOrd="0" presId="urn:microsoft.com/office/officeart/2005/8/layout/hierarchy3"/>
    <dgm:cxn modelId="{A47BDEDA-122E-44CC-8268-A5BC39F88CF9}" type="presOf" srcId="{680D09AF-FC8D-4722-90D2-0B73BA880FF2}" destId="{74783380-F5BB-4EB1-A82F-2FC9A9468C12}" srcOrd="0" destOrd="0" presId="urn:microsoft.com/office/officeart/2005/8/layout/hierarchy3"/>
    <dgm:cxn modelId="{82BF900A-1CAA-4D8C-9706-044481855460}" srcId="{051DBDEB-6E27-4A63-9FFF-8FB575BE8F37}" destId="{E36D9AD2-D9F0-41F5-B594-02AA3A33BC1A}" srcOrd="1" destOrd="0" parTransId="{065CFC4D-9D35-4880-ACF1-35D452357A0F}" sibTransId="{F144C8E7-CD3E-459D-9FF9-9DF4AA55C00D}"/>
    <dgm:cxn modelId="{44B59041-163A-4EDB-B83A-6EB61CC90C4A}" type="presOf" srcId="{015CB293-5807-48FC-B985-2832700C94C7}" destId="{3262B019-3948-4C30-98D6-675B544B7BA2}" srcOrd="0" destOrd="0" presId="urn:microsoft.com/office/officeart/2005/8/layout/hierarchy3"/>
    <dgm:cxn modelId="{DF9197DF-2E20-4172-A4E5-C8F02EF68628}" type="presOf" srcId="{2546EFB8-9232-4AFE-A451-9F58CEA5D46D}" destId="{86D46CFA-00C8-44D4-B946-A98CD1D1115D}" srcOrd="0" destOrd="0" presId="urn:microsoft.com/office/officeart/2005/8/layout/hierarchy3"/>
    <dgm:cxn modelId="{D70E58B1-851B-4AFF-A2EE-99FDB1089037}" type="presOf" srcId="{82FFE7F2-8CDB-4794-978C-464CDFB96FD9}" destId="{C4145318-5616-4CBF-9D16-E098B6C71593}" srcOrd="1" destOrd="0" presId="urn:microsoft.com/office/officeart/2005/8/layout/hierarchy3"/>
    <dgm:cxn modelId="{E46B6321-15AD-42FB-8E2D-27A353A2B813}" type="presOf" srcId="{051DBDEB-6E27-4A63-9FFF-8FB575BE8F37}" destId="{211545B5-800E-4329-ACF6-AFE655455865}" srcOrd="0" destOrd="0" presId="urn:microsoft.com/office/officeart/2005/8/layout/hierarchy3"/>
    <dgm:cxn modelId="{2D78D367-C390-4EE9-8100-380E651A9ED4}" type="presOf" srcId="{9FB360CA-EFF1-4305-AB50-AE059907E104}" destId="{6FD011EB-68E5-4097-84CE-6F60C030D3E4}" srcOrd="1" destOrd="0" presId="urn:microsoft.com/office/officeart/2005/8/layout/hierarchy3"/>
    <dgm:cxn modelId="{D81D7CEF-9E32-4B5A-8C33-4D663D97893F}" type="presOf" srcId="{F52DA6C9-EC35-47E7-9E83-C3CDCBE405BE}" destId="{68416240-DC07-4752-8E2A-7E318F496444}" srcOrd="0" destOrd="0" presId="urn:microsoft.com/office/officeart/2005/8/layout/hierarchy3"/>
    <dgm:cxn modelId="{CBCD3DB2-3B2E-451C-87A7-3686AECE1AA0}" type="presOf" srcId="{4CA67210-49C1-4FCF-9F68-669396826EAF}" destId="{D20BBAEF-623E-4CE5-BDF8-130A76F25794}" srcOrd="0" destOrd="0" presId="urn:microsoft.com/office/officeart/2005/8/layout/hierarchy3"/>
    <dgm:cxn modelId="{95A6C3F4-D74D-4A5D-8670-46A105AA9B3A}" srcId="{2715AB6E-6BA5-4288-BD0E-10E2F629187D}" destId="{AD5E5932-20EE-4028-A6AF-758F684859BC}" srcOrd="2" destOrd="0" parTransId="{1D89964E-F859-40FB-8312-ABFB4AC3BE2E}" sibTransId="{7908A9AD-ADBE-4E14-BBB6-41942F746AB3}"/>
    <dgm:cxn modelId="{1A5AC9E5-21C7-4234-9FED-B1D1883161C0}" type="presOf" srcId="{F11312C7-D6D5-419C-8868-439698E0192F}" destId="{1CC9568F-6E52-4C37-BA9C-0306D73989D8}" srcOrd="0" destOrd="0" presId="urn:microsoft.com/office/officeart/2005/8/layout/hierarchy3"/>
    <dgm:cxn modelId="{70627815-A19A-477E-ADDB-20FFD80830EE}" type="presOf" srcId="{A7BEC027-FCF6-4028-A5DC-CCCC22BA7E43}" destId="{66416DE8-1FB3-46F7-B3C4-805D0681E1E6}" srcOrd="0" destOrd="0" presId="urn:microsoft.com/office/officeart/2005/8/layout/hierarchy3"/>
    <dgm:cxn modelId="{9F790BC1-92A7-479B-8874-9C501ABFDA05}" type="presOf" srcId="{9E7ECBFF-C92C-4449-8E58-7E498745048C}" destId="{59F4648D-D85A-45D0-B1CD-AD5F3651C08E}" srcOrd="0" destOrd="0" presId="urn:microsoft.com/office/officeart/2005/8/layout/hierarchy3"/>
    <dgm:cxn modelId="{0405B776-5825-47F2-8C0D-BAA4BFDE1B65}" type="presOf" srcId="{8A962C32-6652-492E-9F5A-99384607411C}" destId="{9C8BCE36-575E-4E81-9C75-06FA98204B69}" srcOrd="0" destOrd="0" presId="urn:microsoft.com/office/officeart/2005/8/layout/hierarchy3"/>
    <dgm:cxn modelId="{D4608A5E-72BA-4657-A476-293667564D14}" type="presOf" srcId="{CC816681-21D3-42A1-B7BE-EB6BFFF50730}" destId="{AD10458A-8DB8-4E0E-AC12-2F52829833EC}" srcOrd="0" destOrd="0" presId="urn:microsoft.com/office/officeart/2005/8/layout/hierarchy3"/>
    <dgm:cxn modelId="{270316A9-DAC2-4583-8E51-8D22373BC941}" srcId="{2715AB6E-6BA5-4288-BD0E-10E2F629187D}" destId="{1AF8E121-A6A0-474C-A325-EA29271D639D}" srcOrd="3" destOrd="0" parTransId="{8FFCA05E-B86E-4AD1-BDA9-1A965F789927}" sibTransId="{281D40F5-7384-44CE-B089-64DE2D08CC0B}"/>
    <dgm:cxn modelId="{03C3614F-3DFB-430D-9FE4-A50A8D4444BF}" type="presOf" srcId="{DA9A42B1-8939-4A5C-80BD-8A517F3939B4}" destId="{764DD7AA-285B-432D-BC9F-A217B2EEFBC3}" srcOrd="0" destOrd="0" presId="urn:microsoft.com/office/officeart/2005/8/layout/hierarchy3"/>
    <dgm:cxn modelId="{C800076E-028F-4BCA-AB94-003FD9C5B428}" type="presOf" srcId="{C635E551-4926-4AD0-8964-97C3DB1F9B97}" destId="{D172F404-CB4F-445D-A1A1-935D40F214C1}" srcOrd="0" destOrd="0" presId="urn:microsoft.com/office/officeart/2005/8/layout/hierarchy3"/>
    <dgm:cxn modelId="{D0E6E9D4-CC45-4354-A70F-5C67BB09944C}" type="presOf" srcId="{91A88FF1-052D-44DC-A3A9-1067ED04D3F1}" destId="{7CE730D0-6B0E-4A5C-91DA-24A17378A621}" srcOrd="0" destOrd="1" presId="urn:microsoft.com/office/officeart/2005/8/layout/hierarchy3"/>
    <dgm:cxn modelId="{86C9A6C4-25FB-4231-A15D-E43E086E4790}" type="presOf" srcId="{82FFE7F2-8CDB-4794-978C-464CDFB96FD9}" destId="{A7721CA8-BEE7-45AC-89EB-0990492535E6}" srcOrd="0" destOrd="0" presId="urn:microsoft.com/office/officeart/2005/8/layout/hierarchy3"/>
    <dgm:cxn modelId="{3E4472D1-5E87-4DC4-A509-38B734F44D83}" srcId="{4A232104-199E-491B-AAF7-8397734A0B83}" destId="{7833976D-1773-49CE-8D03-670F37025FF6}" srcOrd="1" destOrd="0" parTransId="{A309606F-9370-46FD-8AC7-B7A90FAA0B25}" sibTransId="{4A300E20-5C53-41A2-A218-E186795222A5}"/>
    <dgm:cxn modelId="{1E88A683-5B7D-49C2-BB02-BDBADE13B417}" srcId="{051DBDEB-6E27-4A63-9FFF-8FB575BE8F37}" destId="{602D4929-9B29-4E46-B159-4E5059C562E9}" srcOrd="0" destOrd="0" parTransId="{69FE78FD-EB90-4D87-92D4-B55BE6E04D49}" sibTransId="{7078512B-0E0C-4F1E-8CA7-022BFC5D5861}"/>
    <dgm:cxn modelId="{326E1C37-DAEF-4F43-929D-ED5B6D646409}" srcId="{82FFE7F2-8CDB-4794-978C-464CDFB96FD9}" destId="{DA9A42B1-8939-4A5C-80BD-8A517F3939B4}" srcOrd="3" destOrd="0" parTransId="{4CA67210-49C1-4FCF-9F68-669396826EAF}" sibTransId="{306634CF-C84A-4076-9BEB-276C90200352}"/>
    <dgm:cxn modelId="{49A8BCCD-8D17-4628-9E58-2E7BA52BDE49}" srcId="{4A232104-199E-491B-AAF7-8397734A0B83}" destId="{91A88FF1-052D-44DC-A3A9-1067ED04D3F1}" srcOrd="0" destOrd="0" parTransId="{9E817D0D-E8CF-4554-903D-8FDF56ADFB58}" sibTransId="{4F75A82D-B33F-4A37-9302-2577A0E1B2FE}"/>
    <dgm:cxn modelId="{3D4D318E-CC93-4A14-9768-35A0BF9D7B1E}" srcId="{88EA6DEC-4DA0-43A5-9743-B1A32BE2515D}" destId="{051DBDEB-6E27-4A63-9FFF-8FB575BE8F37}" srcOrd="2" destOrd="0" parTransId="{5586354E-9213-4A58-A3C3-7CA5F4EF68E0}" sibTransId="{93F9CC8B-601A-4046-800E-CFF3EC86A6AB}"/>
    <dgm:cxn modelId="{095B7BF7-0E81-46EE-9FFE-0D7372BBC028}" type="presOf" srcId="{88EA6DEC-4DA0-43A5-9743-B1A32BE2515D}" destId="{AC1DC5B8-040D-4029-9BB9-65E43F5AB6F4}" srcOrd="0" destOrd="0" presId="urn:microsoft.com/office/officeart/2005/8/layout/hierarchy3"/>
    <dgm:cxn modelId="{61DBB06A-0B1B-41B2-BCF5-BEA9E5FF28EE}" type="presOf" srcId="{3158DEA3-3415-4F7A-A5DE-37B0A5398EC1}" destId="{D0342E2B-6667-471A-8B93-1C6239ABD161}" srcOrd="0" destOrd="0" presId="urn:microsoft.com/office/officeart/2005/8/layout/hierarchy3"/>
    <dgm:cxn modelId="{1CDBCF13-5FBB-4058-8EA7-6CDEE794A6A7}" srcId="{04341D66-FF93-408D-8A4D-4B1BC85100C6}" destId="{F52DA6C9-EC35-47E7-9E83-C3CDCBE405BE}" srcOrd="4" destOrd="0" parTransId="{9E7ECBFF-C92C-4449-8E58-7E498745048C}" sibTransId="{90B58BC0-2EF5-4CFB-8683-B098A0E4D61D}"/>
    <dgm:cxn modelId="{8749D476-D8A0-469C-943A-B05DB537F5D3}" srcId="{9FB360CA-EFF1-4305-AB50-AE059907E104}" destId="{4A232104-199E-491B-AAF7-8397734A0B83}" srcOrd="1" destOrd="0" parTransId="{135141AA-D22D-482F-960E-37DFD85387E7}" sibTransId="{D8AFAE86-A6A4-4F20-AAC4-8F2BA8C95421}"/>
    <dgm:cxn modelId="{A305CE8A-496D-4B17-AEB5-0459C7C10DAA}" srcId="{04341D66-FF93-408D-8A4D-4B1BC85100C6}" destId="{7388FB8E-E05C-4519-9FA0-FFD557BFCF99}" srcOrd="0" destOrd="0" parTransId="{138209CD-A7C4-441B-A740-FEA6A7829F7F}" sibTransId="{7097BA22-CC89-48EA-8945-312D9D2D2530}"/>
    <dgm:cxn modelId="{4482F491-B749-4E6D-BBAA-4FA06353A266}" srcId="{88EA6DEC-4DA0-43A5-9743-B1A32BE2515D}" destId="{82FFE7F2-8CDB-4794-978C-464CDFB96FD9}" srcOrd="1" destOrd="0" parTransId="{1F4DC20E-14E8-4BAA-9E07-A4DC4916E5F5}" sibTransId="{CE76F3E0-0635-4659-B998-AE6B84125B04}"/>
    <dgm:cxn modelId="{7DA1B3DF-9C0F-4619-9442-F722F8B0CE6F}" type="presOf" srcId="{135141AA-D22D-482F-960E-37DFD85387E7}" destId="{ADFA4538-0038-48FC-8753-20A01D421D28}" srcOrd="0" destOrd="0" presId="urn:microsoft.com/office/officeart/2005/8/layout/hierarchy3"/>
    <dgm:cxn modelId="{11EF2FD8-0B9C-4D2B-8EB1-90D8A3500DCF}" type="presOf" srcId="{DF227DCF-B7CD-4FFC-A47E-0960085E246E}" destId="{55F339F4-5167-4B18-BDC4-F4B156CC1168}" srcOrd="0" destOrd="0" presId="urn:microsoft.com/office/officeart/2005/8/layout/hierarchy3"/>
    <dgm:cxn modelId="{90C55756-B5D8-48A0-B03A-C7CF6EDC7665}" srcId="{04341D66-FF93-408D-8A4D-4B1BC85100C6}" destId="{9079AE1A-2428-41C0-A997-AEB119A32103}" srcOrd="2" destOrd="0" parTransId="{C5CD43BC-0F2E-4CEF-9FDE-A7DECC3CE9DA}" sibTransId="{D31CD32C-C028-4583-A237-3709CEE22D92}"/>
    <dgm:cxn modelId="{410DA5FB-41E4-43EB-B58E-5DA237F06E78}" type="presOf" srcId="{04341D66-FF93-408D-8A4D-4B1BC85100C6}" destId="{96567DBF-EA28-4F04-8693-9B8179F85BEF}" srcOrd="1" destOrd="0" presId="urn:microsoft.com/office/officeart/2005/8/layout/hierarchy3"/>
    <dgm:cxn modelId="{42ECA8BA-8FDB-4598-BFFB-F1545EA38C28}" type="presOf" srcId="{138209CD-A7C4-441B-A740-FEA6A7829F7F}" destId="{ED715463-0C44-476B-87F7-655CCE6ACF77}" srcOrd="0" destOrd="0" presId="urn:microsoft.com/office/officeart/2005/8/layout/hierarchy3"/>
    <dgm:cxn modelId="{6E2E8459-52B1-40C7-87FD-F84788A57A27}" type="presOf" srcId="{7388FB8E-E05C-4519-9FA0-FFD557BFCF99}" destId="{22EB4252-4E89-4D43-8C2B-2B8BBF21AE60}" srcOrd="0" destOrd="0" presId="urn:microsoft.com/office/officeart/2005/8/layout/hierarchy3"/>
    <dgm:cxn modelId="{70AFB928-936B-4294-B906-F6A3C4FCC1A2}" srcId="{2715AB6E-6BA5-4288-BD0E-10E2F629187D}" destId="{9DDF2530-A19C-46CA-BA15-4C46C704E368}" srcOrd="0" destOrd="0" parTransId="{25D14B21-2845-4CA5-9FE7-02946361BB32}" sibTransId="{EA4E2765-1E87-4D54-AAF9-DDB4D4AF9ED8}"/>
    <dgm:cxn modelId="{B1C3CC06-CFCA-488C-8022-7A293680DD09}" type="presParOf" srcId="{AC1DC5B8-040D-4029-9BB9-65E43F5AB6F4}" destId="{28BC1E80-59E8-43AD-8B30-836B888B8611}" srcOrd="0" destOrd="0" presId="urn:microsoft.com/office/officeart/2005/8/layout/hierarchy3"/>
    <dgm:cxn modelId="{18D4D2C1-4F5B-4122-B1A2-E86252FCA6C7}" type="presParOf" srcId="{28BC1E80-59E8-43AD-8B30-836B888B8611}" destId="{44CFC8EF-0BD3-4164-8058-5EAC11FBD9D5}" srcOrd="0" destOrd="0" presId="urn:microsoft.com/office/officeart/2005/8/layout/hierarchy3"/>
    <dgm:cxn modelId="{5D123569-B3B7-4C45-B31C-FEB019AE7B37}" type="presParOf" srcId="{44CFC8EF-0BD3-4164-8058-5EAC11FBD9D5}" destId="{E920C91F-525F-48A8-96F2-572885FE1C28}" srcOrd="0" destOrd="0" presId="urn:microsoft.com/office/officeart/2005/8/layout/hierarchy3"/>
    <dgm:cxn modelId="{FCCE6753-BCBF-4756-94AA-7264C8A49326}" type="presParOf" srcId="{44CFC8EF-0BD3-4164-8058-5EAC11FBD9D5}" destId="{6FD011EB-68E5-4097-84CE-6F60C030D3E4}" srcOrd="1" destOrd="0" presId="urn:microsoft.com/office/officeart/2005/8/layout/hierarchy3"/>
    <dgm:cxn modelId="{7B4C5631-2E45-4B70-9C40-B6F93CB5A2EA}" type="presParOf" srcId="{28BC1E80-59E8-43AD-8B30-836B888B8611}" destId="{104A4B14-4AA5-4BBB-A82C-2269B3F8A2EB}" srcOrd="1" destOrd="0" presId="urn:microsoft.com/office/officeart/2005/8/layout/hierarchy3"/>
    <dgm:cxn modelId="{3B48587C-28D1-4C90-B3A9-572FFD7BFCA8}" type="presParOf" srcId="{104A4B14-4AA5-4BBB-A82C-2269B3F8A2EB}" destId="{AD10458A-8DB8-4E0E-AC12-2F52829833EC}" srcOrd="0" destOrd="0" presId="urn:microsoft.com/office/officeart/2005/8/layout/hierarchy3"/>
    <dgm:cxn modelId="{E9A0EE82-54A9-4176-B7E3-8B9ADB88DE1C}" type="presParOf" srcId="{104A4B14-4AA5-4BBB-A82C-2269B3F8A2EB}" destId="{025F74A5-0683-4E5A-9A13-501BC5BB73F8}" srcOrd="1" destOrd="0" presId="urn:microsoft.com/office/officeart/2005/8/layout/hierarchy3"/>
    <dgm:cxn modelId="{CBB61259-0CA5-444D-98FA-C3BB2BD50D4E}" type="presParOf" srcId="{104A4B14-4AA5-4BBB-A82C-2269B3F8A2EB}" destId="{ADFA4538-0038-48FC-8753-20A01D421D28}" srcOrd="2" destOrd="0" presId="urn:microsoft.com/office/officeart/2005/8/layout/hierarchy3"/>
    <dgm:cxn modelId="{8B795103-F9B8-48C4-8A70-781DBE448980}" type="presParOf" srcId="{104A4B14-4AA5-4BBB-A82C-2269B3F8A2EB}" destId="{7CE730D0-6B0E-4A5C-91DA-24A17378A621}" srcOrd="3" destOrd="0" presId="urn:microsoft.com/office/officeart/2005/8/layout/hierarchy3"/>
    <dgm:cxn modelId="{459855F3-90AD-4499-BA5F-388840C8F093}" type="presParOf" srcId="{AC1DC5B8-040D-4029-9BB9-65E43F5AB6F4}" destId="{DF3D36BD-5F84-400B-B60A-845C01C4BB71}" srcOrd="1" destOrd="0" presId="urn:microsoft.com/office/officeart/2005/8/layout/hierarchy3"/>
    <dgm:cxn modelId="{A3A860FC-6214-4E64-A3E9-6A006B71FA2B}" type="presParOf" srcId="{DF3D36BD-5F84-400B-B60A-845C01C4BB71}" destId="{4C314ADA-6D97-478E-8F4B-3197CCFFA8A6}" srcOrd="0" destOrd="0" presId="urn:microsoft.com/office/officeart/2005/8/layout/hierarchy3"/>
    <dgm:cxn modelId="{B2978A9D-BA9D-46EC-8660-3ED263229CEA}" type="presParOf" srcId="{4C314ADA-6D97-478E-8F4B-3197CCFFA8A6}" destId="{A7721CA8-BEE7-45AC-89EB-0990492535E6}" srcOrd="0" destOrd="0" presId="urn:microsoft.com/office/officeart/2005/8/layout/hierarchy3"/>
    <dgm:cxn modelId="{98F7ACAD-8BB2-4CA5-AED7-1EA80C633D72}" type="presParOf" srcId="{4C314ADA-6D97-478E-8F4B-3197CCFFA8A6}" destId="{C4145318-5616-4CBF-9D16-E098B6C71593}" srcOrd="1" destOrd="0" presId="urn:microsoft.com/office/officeart/2005/8/layout/hierarchy3"/>
    <dgm:cxn modelId="{8AC10608-B726-42F8-9D5D-A9092AF003D8}" type="presParOf" srcId="{DF3D36BD-5F84-400B-B60A-845C01C4BB71}" destId="{B2748008-D6E3-49CC-AEBC-772B7927905D}" srcOrd="1" destOrd="0" presId="urn:microsoft.com/office/officeart/2005/8/layout/hierarchy3"/>
    <dgm:cxn modelId="{1F688A5A-AB8E-4987-BCF7-BF75C7DF3799}" type="presParOf" srcId="{B2748008-D6E3-49CC-AEBC-772B7927905D}" destId="{D172F404-CB4F-445D-A1A1-935D40F214C1}" srcOrd="0" destOrd="0" presId="urn:microsoft.com/office/officeart/2005/8/layout/hierarchy3"/>
    <dgm:cxn modelId="{FA86C0FE-B977-4E1C-977E-78E74D582FD5}" type="presParOf" srcId="{B2748008-D6E3-49CC-AEBC-772B7927905D}" destId="{F17768AF-0B8E-4590-8A2D-1C6FF0BDFCC3}" srcOrd="1" destOrd="0" presId="urn:microsoft.com/office/officeart/2005/8/layout/hierarchy3"/>
    <dgm:cxn modelId="{F19DAD6B-A0F9-4C04-BB8D-6A1740741933}" type="presParOf" srcId="{B2748008-D6E3-49CC-AEBC-772B7927905D}" destId="{D0342E2B-6667-471A-8B93-1C6239ABD161}" srcOrd="2" destOrd="0" presId="urn:microsoft.com/office/officeart/2005/8/layout/hierarchy3"/>
    <dgm:cxn modelId="{3C619414-1241-40E7-84B0-D7AB9CB60907}" type="presParOf" srcId="{B2748008-D6E3-49CC-AEBC-772B7927905D}" destId="{55F339F4-5167-4B18-BDC4-F4B156CC1168}" srcOrd="3" destOrd="0" presId="urn:microsoft.com/office/officeart/2005/8/layout/hierarchy3"/>
    <dgm:cxn modelId="{54318917-8651-47E2-8F71-BA5F25FFB74B}" type="presParOf" srcId="{B2748008-D6E3-49CC-AEBC-772B7927905D}" destId="{9230C308-A0D5-4A02-8FC9-1A647009BDC8}" srcOrd="4" destOrd="0" presId="urn:microsoft.com/office/officeart/2005/8/layout/hierarchy3"/>
    <dgm:cxn modelId="{94CEEAEF-7D4F-4D3B-978D-F25D1DFE9582}" type="presParOf" srcId="{B2748008-D6E3-49CC-AEBC-772B7927905D}" destId="{1CC9568F-6E52-4C37-BA9C-0306D73989D8}" srcOrd="5" destOrd="0" presId="urn:microsoft.com/office/officeart/2005/8/layout/hierarchy3"/>
    <dgm:cxn modelId="{20602321-371E-4888-8057-793CB233478C}" type="presParOf" srcId="{B2748008-D6E3-49CC-AEBC-772B7927905D}" destId="{D20BBAEF-623E-4CE5-BDF8-130A76F25794}" srcOrd="6" destOrd="0" presId="urn:microsoft.com/office/officeart/2005/8/layout/hierarchy3"/>
    <dgm:cxn modelId="{4E14200D-525D-42F7-8D7C-1B7D1A9C4E71}" type="presParOf" srcId="{B2748008-D6E3-49CC-AEBC-772B7927905D}" destId="{764DD7AA-285B-432D-BC9F-A217B2EEFBC3}" srcOrd="7" destOrd="0" presId="urn:microsoft.com/office/officeart/2005/8/layout/hierarchy3"/>
    <dgm:cxn modelId="{892C05FC-5F15-4FB8-BB39-A8BEF0A05C15}" type="presParOf" srcId="{AC1DC5B8-040D-4029-9BB9-65E43F5AB6F4}" destId="{D234586D-7F37-4F10-868A-13A03114C7B5}" srcOrd="2" destOrd="0" presId="urn:microsoft.com/office/officeart/2005/8/layout/hierarchy3"/>
    <dgm:cxn modelId="{9607C454-4A3E-4705-82D9-FAE79B7BC4B8}" type="presParOf" srcId="{D234586D-7F37-4F10-868A-13A03114C7B5}" destId="{C6533F27-102B-4382-BBB3-CE8920D88118}" srcOrd="0" destOrd="0" presId="urn:microsoft.com/office/officeart/2005/8/layout/hierarchy3"/>
    <dgm:cxn modelId="{0D248865-2B6F-478F-9C1C-922B2921DA8D}" type="presParOf" srcId="{C6533F27-102B-4382-BBB3-CE8920D88118}" destId="{211545B5-800E-4329-ACF6-AFE655455865}" srcOrd="0" destOrd="0" presId="urn:microsoft.com/office/officeart/2005/8/layout/hierarchy3"/>
    <dgm:cxn modelId="{4A0A44B4-B764-4304-AD05-1B6D8314B5ED}" type="presParOf" srcId="{C6533F27-102B-4382-BBB3-CE8920D88118}" destId="{7168B149-69A0-4446-8C5B-450CD1013786}" srcOrd="1" destOrd="0" presId="urn:microsoft.com/office/officeart/2005/8/layout/hierarchy3"/>
    <dgm:cxn modelId="{D6D023ED-0C53-4525-875C-C0712379AF5D}" type="presParOf" srcId="{D234586D-7F37-4F10-868A-13A03114C7B5}" destId="{00614A43-3C86-42D9-AF6C-3ED11012FDE1}" srcOrd="1" destOrd="0" presId="urn:microsoft.com/office/officeart/2005/8/layout/hierarchy3"/>
    <dgm:cxn modelId="{CE5A6AA7-5010-4804-B743-DDF1062AFB27}" type="presParOf" srcId="{00614A43-3C86-42D9-AF6C-3ED11012FDE1}" destId="{91428AE4-D2AB-425E-878A-8A4F81E902AC}" srcOrd="0" destOrd="0" presId="urn:microsoft.com/office/officeart/2005/8/layout/hierarchy3"/>
    <dgm:cxn modelId="{AD902421-86A3-41D0-9ED9-E7B9FC568AB8}" type="presParOf" srcId="{00614A43-3C86-42D9-AF6C-3ED11012FDE1}" destId="{07A4CE8E-29C1-4F2D-890A-2B8244A4A6A1}" srcOrd="1" destOrd="0" presId="urn:microsoft.com/office/officeart/2005/8/layout/hierarchy3"/>
    <dgm:cxn modelId="{A208933A-2F6B-4022-8BA1-7C8DE47AEBDA}" type="presParOf" srcId="{00614A43-3C86-42D9-AF6C-3ED11012FDE1}" destId="{45A6AF51-AC0D-4346-9034-2255BBDFCB1F}" srcOrd="2" destOrd="0" presId="urn:microsoft.com/office/officeart/2005/8/layout/hierarchy3"/>
    <dgm:cxn modelId="{F09F42C1-31C5-4FCC-BEC3-E279CB0E6C5C}" type="presParOf" srcId="{00614A43-3C86-42D9-AF6C-3ED11012FDE1}" destId="{869ECD96-2F6B-4D10-996D-DE01FF888C5C}" srcOrd="3" destOrd="0" presId="urn:microsoft.com/office/officeart/2005/8/layout/hierarchy3"/>
    <dgm:cxn modelId="{9C070CE6-02A7-4A5C-8F7B-A10752250575}" type="presParOf" srcId="{00614A43-3C86-42D9-AF6C-3ED11012FDE1}" destId="{9F826BBB-ED27-495C-8DAE-314B3C08B504}" srcOrd="4" destOrd="0" presId="urn:microsoft.com/office/officeart/2005/8/layout/hierarchy3"/>
    <dgm:cxn modelId="{15F4E0A0-16CC-4227-913A-D89618C8F012}" type="presParOf" srcId="{00614A43-3C86-42D9-AF6C-3ED11012FDE1}" destId="{93512303-AF19-4E29-B098-B25A7A78BB31}" srcOrd="5" destOrd="0" presId="urn:microsoft.com/office/officeart/2005/8/layout/hierarchy3"/>
    <dgm:cxn modelId="{6121B8FC-69A8-4785-B5E0-2C94450BC89D}" type="presParOf" srcId="{00614A43-3C86-42D9-AF6C-3ED11012FDE1}" destId="{2C5339D4-70D5-42AF-A408-974CD902035A}" srcOrd="6" destOrd="0" presId="urn:microsoft.com/office/officeart/2005/8/layout/hierarchy3"/>
    <dgm:cxn modelId="{175B5D18-EE09-44BA-BD6E-BFCD7B42A0A3}" type="presParOf" srcId="{00614A43-3C86-42D9-AF6C-3ED11012FDE1}" destId="{86D46CFA-00C8-44D4-B946-A98CD1D1115D}" srcOrd="7" destOrd="0" presId="urn:microsoft.com/office/officeart/2005/8/layout/hierarchy3"/>
    <dgm:cxn modelId="{69079B63-C492-423C-AC1A-E688E7F8F0E6}" type="presParOf" srcId="{AC1DC5B8-040D-4029-9BB9-65E43F5AB6F4}" destId="{9D084130-9D95-42F8-8536-723B18A4BD75}" srcOrd="3" destOrd="0" presId="urn:microsoft.com/office/officeart/2005/8/layout/hierarchy3"/>
    <dgm:cxn modelId="{A702A5BD-9087-4218-BF15-7BAEA1C26C1C}" type="presParOf" srcId="{9D084130-9D95-42F8-8536-723B18A4BD75}" destId="{9E01B004-D625-4B8B-BD40-C2FFBC680808}" srcOrd="0" destOrd="0" presId="urn:microsoft.com/office/officeart/2005/8/layout/hierarchy3"/>
    <dgm:cxn modelId="{C1B3799C-C8C5-4CE8-AD6E-2603075BC639}" type="presParOf" srcId="{9E01B004-D625-4B8B-BD40-C2FFBC680808}" destId="{62BAC294-274A-4863-9DA8-A4162F949CE9}" srcOrd="0" destOrd="0" presId="urn:microsoft.com/office/officeart/2005/8/layout/hierarchy3"/>
    <dgm:cxn modelId="{7B998D45-93C4-4F26-A23C-130BFB7E2A2C}" type="presParOf" srcId="{9E01B004-D625-4B8B-BD40-C2FFBC680808}" destId="{96567DBF-EA28-4F04-8693-9B8179F85BEF}" srcOrd="1" destOrd="0" presId="urn:microsoft.com/office/officeart/2005/8/layout/hierarchy3"/>
    <dgm:cxn modelId="{CBA424DD-C4BA-4BBB-9BBC-50EC6209B1B4}" type="presParOf" srcId="{9D084130-9D95-42F8-8536-723B18A4BD75}" destId="{737AEC27-2C71-4A95-9C67-E16B8A7B2FCD}" srcOrd="1" destOrd="0" presId="urn:microsoft.com/office/officeart/2005/8/layout/hierarchy3"/>
    <dgm:cxn modelId="{6BAAF9C9-93DB-468D-BDAC-5DC616DA349A}" type="presParOf" srcId="{737AEC27-2C71-4A95-9C67-E16B8A7B2FCD}" destId="{ED715463-0C44-476B-87F7-655CCE6ACF77}" srcOrd="0" destOrd="0" presId="urn:microsoft.com/office/officeart/2005/8/layout/hierarchy3"/>
    <dgm:cxn modelId="{CF7E677C-6840-4EBA-B9E3-B5874E4E08B3}" type="presParOf" srcId="{737AEC27-2C71-4A95-9C67-E16B8A7B2FCD}" destId="{22EB4252-4E89-4D43-8C2B-2B8BBF21AE60}" srcOrd="1" destOrd="0" presId="urn:microsoft.com/office/officeart/2005/8/layout/hierarchy3"/>
    <dgm:cxn modelId="{E373E429-E087-481B-AE2E-D1245962D099}" type="presParOf" srcId="{737AEC27-2C71-4A95-9C67-E16B8A7B2FCD}" destId="{74783380-F5BB-4EB1-A82F-2FC9A9468C12}" srcOrd="2" destOrd="0" presId="urn:microsoft.com/office/officeart/2005/8/layout/hierarchy3"/>
    <dgm:cxn modelId="{CB805F80-0283-42EA-B9A7-ADEB6AAA86FF}" type="presParOf" srcId="{737AEC27-2C71-4A95-9C67-E16B8A7B2FCD}" destId="{66416DE8-1FB3-46F7-B3C4-805D0681E1E6}" srcOrd="3" destOrd="0" presId="urn:microsoft.com/office/officeart/2005/8/layout/hierarchy3"/>
    <dgm:cxn modelId="{7E519799-F35C-47FA-B26A-2A7B2961D251}" type="presParOf" srcId="{737AEC27-2C71-4A95-9C67-E16B8A7B2FCD}" destId="{19E81FC3-93B6-4D71-AB93-C39BB9B53EED}" srcOrd="4" destOrd="0" presId="urn:microsoft.com/office/officeart/2005/8/layout/hierarchy3"/>
    <dgm:cxn modelId="{358DD00B-019B-4220-934F-D315396AF3D0}" type="presParOf" srcId="{737AEC27-2C71-4A95-9C67-E16B8A7B2FCD}" destId="{890B5DA6-FFF6-4891-97BF-820F12F7A576}" srcOrd="5" destOrd="0" presId="urn:microsoft.com/office/officeart/2005/8/layout/hierarchy3"/>
    <dgm:cxn modelId="{C6721000-4A90-4CC4-8DC7-D36F52428591}" type="presParOf" srcId="{737AEC27-2C71-4A95-9C67-E16B8A7B2FCD}" destId="{9C8BCE36-575E-4E81-9C75-06FA98204B69}" srcOrd="6" destOrd="0" presId="urn:microsoft.com/office/officeart/2005/8/layout/hierarchy3"/>
    <dgm:cxn modelId="{F54F59B5-6C39-4951-BE20-ECEA59C66E2B}" type="presParOf" srcId="{737AEC27-2C71-4A95-9C67-E16B8A7B2FCD}" destId="{3262B019-3948-4C30-98D6-675B544B7BA2}" srcOrd="7" destOrd="0" presId="urn:microsoft.com/office/officeart/2005/8/layout/hierarchy3"/>
    <dgm:cxn modelId="{40276E60-EFEC-4713-AD0D-978208EE338A}" type="presParOf" srcId="{737AEC27-2C71-4A95-9C67-E16B8A7B2FCD}" destId="{59F4648D-D85A-45D0-B1CD-AD5F3651C08E}" srcOrd="8" destOrd="0" presId="urn:microsoft.com/office/officeart/2005/8/layout/hierarchy3"/>
    <dgm:cxn modelId="{2184BD4D-DE93-47E2-A68D-5302143E4FDD}" type="presParOf" srcId="{737AEC27-2C71-4A95-9C67-E16B8A7B2FCD}" destId="{68416240-DC07-4752-8E2A-7E318F49644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9883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42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7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Shape 55"/>
          <p:cNvCxnSpPr/>
          <p:nvPr userDrawn="1"/>
        </p:nvCxnSpPr>
        <p:spPr>
          <a:xfrm rot="10800000">
            <a:off x="956377" y="526350"/>
            <a:ext cx="0" cy="24144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" name="Shape 56"/>
          <p:cNvCxnSpPr/>
          <p:nvPr userDrawn="1"/>
        </p:nvCxnSpPr>
        <p:spPr>
          <a:xfrm rot="10800000">
            <a:off x="8305027" y="526583"/>
            <a:ext cx="0" cy="23920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57"/>
          <p:cNvCxnSpPr/>
          <p:nvPr userDrawn="1"/>
        </p:nvCxnSpPr>
        <p:spPr>
          <a:xfrm>
            <a:off x="957425" y="514350"/>
            <a:ext cx="73476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59"/>
          <p:cNvCxnSpPr/>
          <p:nvPr userDrawn="1"/>
        </p:nvCxnSpPr>
        <p:spPr>
          <a:xfrm rot="10800000">
            <a:off x="8305021" y="2907550"/>
            <a:ext cx="0" cy="15732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60"/>
          <p:cNvCxnSpPr/>
          <p:nvPr userDrawn="1"/>
        </p:nvCxnSpPr>
        <p:spPr>
          <a:xfrm rot="10800000">
            <a:off x="956377" y="2916974"/>
            <a:ext cx="0" cy="1554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61"/>
          <p:cNvCxnSpPr/>
          <p:nvPr userDrawn="1"/>
        </p:nvCxnSpPr>
        <p:spPr>
          <a:xfrm>
            <a:off x="945327" y="4472297"/>
            <a:ext cx="735990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58"/>
          <p:cNvSpPr txBox="1"/>
          <p:nvPr userDrawn="1"/>
        </p:nvSpPr>
        <p:spPr>
          <a:xfrm>
            <a:off x="1059177" y="1733550"/>
            <a:ext cx="7132200" cy="11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[Title]</a:t>
            </a:r>
          </a:p>
        </p:txBody>
      </p:sp>
      <p:sp>
        <p:nvSpPr>
          <p:cNvPr id="16" name="Shape 62"/>
          <p:cNvSpPr txBox="1"/>
          <p:nvPr userDrawn="1"/>
        </p:nvSpPr>
        <p:spPr>
          <a:xfrm>
            <a:off x="1174677" y="3418150"/>
            <a:ext cx="6901200" cy="11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[Presenter name]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[Office]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[Date]</a:t>
            </a:r>
          </a:p>
        </p:txBody>
      </p:sp>
      <p:pic>
        <p:nvPicPr>
          <p:cNvPr id="17" name="Shape 7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275" y="3855526"/>
            <a:ext cx="2069024" cy="206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70"/>
          <p:cNvCxnSpPr/>
          <p:nvPr userDrawn="1"/>
        </p:nvCxnSpPr>
        <p:spPr>
          <a:xfrm>
            <a:off x="2260275" y="895350"/>
            <a:ext cx="68982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" name="Shape 71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7275" y="3855526"/>
            <a:ext cx="2069024" cy="206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"/>
          <p:cNvSpPr>
            <a:spLocks noGrp="1"/>
          </p:cNvSpPr>
          <p:nvPr>
            <p:ph type="sldNum" idx="4"/>
          </p:nvPr>
        </p:nvSpPr>
        <p:spPr>
          <a:xfrm>
            <a:off x="76200" y="4618700"/>
            <a:ext cx="548700" cy="52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4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" name="Shape 55"/>
          <p:cNvCxnSpPr/>
          <p:nvPr userDrawn="1"/>
        </p:nvCxnSpPr>
        <p:spPr>
          <a:xfrm rot="10800000">
            <a:off x="956377" y="526350"/>
            <a:ext cx="0" cy="24144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56"/>
          <p:cNvCxnSpPr/>
          <p:nvPr userDrawn="1"/>
        </p:nvCxnSpPr>
        <p:spPr>
          <a:xfrm rot="10800000">
            <a:off x="8305027" y="526583"/>
            <a:ext cx="0" cy="23920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57"/>
          <p:cNvCxnSpPr/>
          <p:nvPr userDrawn="1"/>
        </p:nvCxnSpPr>
        <p:spPr>
          <a:xfrm>
            <a:off x="957425" y="514350"/>
            <a:ext cx="73476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59"/>
          <p:cNvCxnSpPr/>
          <p:nvPr userDrawn="1"/>
        </p:nvCxnSpPr>
        <p:spPr>
          <a:xfrm rot="10800000">
            <a:off x="8305021" y="2907550"/>
            <a:ext cx="0" cy="15732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60"/>
          <p:cNvCxnSpPr/>
          <p:nvPr userDrawn="1"/>
        </p:nvCxnSpPr>
        <p:spPr>
          <a:xfrm rot="10800000">
            <a:off x="956377" y="2916974"/>
            <a:ext cx="0" cy="1554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1"/>
          <p:cNvCxnSpPr/>
          <p:nvPr userDrawn="1"/>
        </p:nvCxnSpPr>
        <p:spPr>
          <a:xfrm>
            <a:off x="945327" y="4472297"/>
            <a:ext cx="735990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58"/>
          <p:cNvSpPr txBox="1"/>
          <p:nvPr userDrawn="1"/>
        </p:nvSpPr>
        <p:spPr>
          <a:xfrm>
            <a:off x="1059177" y="1733550"/>
            <a:ext cx="7132200" cy="11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[Title]</a:t>
            </a:r>
          </a:p>
        </p:txBody>
      </p:sp>
      <p:sp>
        <p:nvSpPr>
          <p:cNvPr id="14" name="Shape 62"/>
          <p:cNvSpPr txBox="1"/>
          <p:nvPr userDrawn="1"/>
        </p:nvSpPr>
        <p:spPr>
          <a:xfrm>
            <a:off x="1174677" y="3418150"/>
            <a:ext cx="6901200" cy="11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[Presenter name]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[Office]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[Date]</a:t>
            </a:r>
          </a:p>
        </p:txBody>
      </p:sp>
      <p:pic>
        <p:nvPicPr>
          <p:cNvPr id="15" name="Shape 7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275" y="3855526"/>
            <a:ext cx="2069024" cy="206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293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hcd.maryland.gov/HousingDevelopment/Documents/prhp/2017_MD_Income_Limit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vsa/Pages/birth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va.maryland.gov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a.gov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housingsearch.or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portal.hud.gov/hudportal/HUD?src=/program_offices/public_indian_housing/pha/contacts/states/m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d.gov/apps/section8/" TargetMode="External"/><Relationship Id="rId5" Type="http://schemas.openxmlformats.org/officeDocument/2006/relationships/hyperlink" Target="http://www.gosection8.com/" TargetMode="External"/><Relationship Id="rId4" Type="http://schemas.openxmlformats.org/officeDocument/2006/relationships/hyperlink" Target="https://resources.hud.gov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hud.gov/hudportal/HUD?src=/program_offices/public_indian_housing/programs/hcv/forms/guidebook" TargetMode="External"/><Relationship Id="rId3" Type="http://schemas.openxmlformats.org/officeDocument/2006/relationships/hyperlink" Target="http://mdod.maryland.gov/housing/Documents/Section%20811%20Project%20Rental%20Assistance%20Brochure%20-%20CB2015PWP.pdf" TargetMode="External"/><Relationship Id="rId7" Type="http://schemas.openxmlformats.org/officeDocument/2006/relationships/hyperlink" Target="http://www.hud.gov/offices/pih/pha/contacts/states/md.cfm" TargetMode="External"/><Relationship Id="rId2" Type="http://schemas.openxmlformats.org/officeDocument/2006/relationships/hyperlink" Target="http://mdod.maryland.gov/housing/Documents/Case%20Manager%20ManualPW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serve.com/" TargetMode="External"/><Relationship Id="rId5" Type="http://schemas.openxmlformats.org/officeDocument/2006/relationships/hyperlink" Target="http://www.mdhousingsearch.org/" TargetMode="External"/><Relationship Id="rId4" Type="http://schemas.openxmlformats.org/officeDocument/2006/relationships/hyperlink" Target="http://mdod.maryland.gov/housing/Documents/My%20Own%20Front%20Door%20finalPWP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Bolyard@maryland.gov" TargetMode="External"/><Relationship Id="rId2" Type="http://schemas.openxmlformats.org/officeDocument/2006/relationships/hyperlink" Target="mailto:Rebecca.raggio@maryland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ali@maryland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5" name="Shape 55"/>
          <p:cNvCxnSpPr/>
          <p:nvPr/>
        </p:nvCxnSpPr>
        <p:spPr>
          <a:xfrm rot="10800000">
            <a:off x="956175" y="1383600"/>
            <a:ext cx="0" cy="18108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/>
          <p:nvPr/>
        </p:nvCxnSpPr>
        <p:spPr>
          <a:xfrm rot="10800000">
            <a:off x="8304825" y="1383775"/>
            <a:ext cx="0" cy="17940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" name="Shape 57"/>
          <p:cNvCxnSpPr/>
          <p:nvPr/>
        </p:nvCxnSpPr>
        <p:spPr>
          <a:xfrm>
            <a:off x="957223" y="1383600"/>
            <a:ext cx="73476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/>
          <p:nvPr/>
        </p:nvSpPr>
        <p:spPr>
          <a:xfrm>
            <a:off x="1070637" y="1581150"/>
            <a:ext cx="7132200" cy="8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Maryland’s Affordable Housing Initiatives for Individuals with Disabilities</a:t>
            </a:r>
            <a:endParaRPr lang="en" sz="3200" b="1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9" name="Shape 59"/>
          <p:cNvCxnSpPr/>
          <p:nvPr/>
        </p:nvCxnSpPr>
        <p:spPr>
          <a:xfrm rot="10800000">
            <a:off x="8304819" y="3169500"/>
            <a:ext cx="0" cy="11799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0" name="Shape 60"/>
          <p:cNvCxnSpPr/>
          <p:nvPr/>
        </p:nvCxnSpPr>
        <p:spPr>
          <a:xfrm rot="10800000">
            <a:off x="956175" y="3176568"/>
            <a:ext cx="0" cy="11658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/>
          <p:nvPr/>
        </p:nvCxnSpPr>
        <p:spPr>
          <a:xfrm>
            <a:off x="945125" y="4343060"/>
            <a:ext cx="735990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 txBox="1"/>
          <p:nvPr/>
        </p:nvSpPr>
        <p:spPr>
          <a:xfrm>
            <a:off x="1179900" y="3253525"/>
            <a:ext cx="6901200" cy="8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Rebecca Raggio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Money Follows the Person</a:t>
            </a:r>
            <a:endParaRPr lang="en" sz="1800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September 26, 2017</a:t>
            </a:r>
            <a:endParaRPr lang="en" sz="1800" dirty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275" y="3658300"/>
            <a:ext cx="2069024" cy="206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Income Thresholds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019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8534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24815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Income Limits available online: </a:t>
            </a:r>
            <a:r>
              <a:rPr lang="en-US" dirty="0">
                <a:hlinkClick r:id="rId3"/>
              </a:rPr>
              <a:t>http://dhcd.maryland.gov/HousingDevelopment/Documents/prhp/2017_MD_Income_Limits.pdf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811 PRA Waitlist Priority Categories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95350"/>
            <a:ext cx="8520600" cy="341640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1350" b="1" dirty="0">
                <a:solidFill>
                  <a:srgbClr val="000000"/>
                </a:solidFill>
                <a:latin typeface="Calibri"/>
                <a:sym typeface="Calibri"/>
              </a:rPr>
              <a:t>Prioritized in this order:</a:t>
            </a:r>
          </a:p>
          <a:p>
            <a:pPr marL="971550" lvl="1" indent="-5143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350" b="1" dirty="0">
                <a:solidFill>
                  <a:srgbClr val="000000"/>
                </a:solidFill>
                <a:latin typeface="Calibri"/>
                <a:sym typeface="Calibri"/>
              </a:rPr>
              <a:t>Institutionalized:</a:t>
            </a: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 nursing facility, ICF/ID, state psychiatric hospital or hospital where assistance is available under Medicaid</a:t>
            </a:r>
          </a:p>
          <a:p>
            <a:pPr marL="971550" lvl="1" indent="-5143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350" b="1" dirty="0">
                <a:solidFill>
                  <a:srgbClr val="000000"/>
                </a:solidFill>
                <a:latin typeface="Calibri"/>
                <a:sym typeface="Calibri"/>
              </a:rPr>
              <a:t>At risk of institutionalization due to current housing situation: </a:t>
            </a: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i.e. deplorable housing conditions, inaccessible </a:t>
            </a:r>
          </a:p>
          <a:p>
            <a:pPr marL="971550" lvl="1" indent="-5143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350" b="1" dirty="0">
                <a:solidFill>
                  <a:srgbClr val="000000"/>
                </a:solidFill>
                <a:latin typeface="Calibri"/>
                <a:sym typeface="Calibri"/>
              </a:rPr>
              <a:t>Moving to independent renting:</a:t>
            </a: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 DDA Community Pathways waiver GH &amp; ALU, Brain Injury waiver ALU, BHA Residential Rehabilitation Program, Community Options waiver living in OHCQ licensed Assisted Living Facilities</a:t>
            </a:r>
          </a:p>
          <a:p>
            <a:pPr marL="971550" lvl="1" indent="-5143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350" b="1" dirty="0">
                <a:solidFill>
                  <a:srgbClr val="000000"/>
                </a:solidFill>
                <a:latin typeface="Calibri"/>
                <a:sym typeface="Calibri"/>
              </a:rPr>
              <a:t>Homeless (as defined by HEARTH Act) in this order:</a:t>
            </a:r>
          </a:p>
          <a:p>
            <a:pPr marL="1600200" lvl="3" indent="-22860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Actually homeless</a:t>
            </a:r>
          </a:p>
          <a:p>
            <a:pPr marL="1600200" lvl="3" indent="-22860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Imminent risk of homelessness</a:t>
            </a:r>
          </a:p>
          <a:p>
            <a:pPr marL="1600200" lvl="3" indent="-22860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Homeless under other Federal statutes (i.e. unaccompanied youth/families w/ youth)</a:t>
            </a:r>
          </a:p>
          <a:p>
            <a:pPr marL="1600200" lvl="3" indent="-22860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Fleeing domestic violence</a:t>
            </a: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Generally eligible population (not given priority status, time and date stamped)</a:t>
            </a:r>
          </a:p>
          <a:p>
            <a:pPr marL="1143000" lvl="2" indent="-28575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350" dirty="0">
                <a:solidFill>
                  <a:srgbClr val="000000"/>
                </a:solidFill>
                <a:latin typeface="Calibri"/>
                <a:sym typeface="Calibri"/>
              </a:rPr>
              <a:t>As of 3/1/17 no new applications for “generally eligible” will be accepted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648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Affirmatively Furthering Fair Housing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95350"/>
            <a:ext cx="8520600" cy="341640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HUD grantees required to have Affirmatively Furthering Fair Housing Marketing Plan to identify special outreach to populations </a:t>
            </a:r>
            <a:r>
              <a:rPr lang="en-US" sz="1500" b="1" i="1" dirty="0">
                <a:solidFill>
                  <a:srgbClr val="000000"/>
                </a:solidFill>
                <a:latin typeface="Calibri"/>
                <a:sym typeface="Calibri"/>
              </a:rPr>
              <a:t>least likely to apply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1500" b="1" dirty="0" smtClean="0">
                <a:solidFill>
                  <a:srgbClr val="000000"/>
                </a:solidFill>
                <a:latin typeface="Calibri"/>
                <a:sym typeface="Calibri"/>
              </a:rPr>
              <a:t>Coordinators are </a:t>
            </a:r>
            <a:r>
              <a:rPr lang="en-US" sz="1500" b="1" dirty="0">
                <a:solidFill>
                  <a:srgbClr val="000000"/>
                </a:solidFill>
                <a:latin typeface="Calibri"/>
                <a:sym typeface="Calibri"/>
              </a:rPr>
              <a:t>responsible for informing </a:t>
            </a:r>
            <a:r>
              <a:rPr lang="en-US" sz="1500" b="1" u="sng" dirty="0">
                <a:solidFill>
                  <a:srgbClr val="000000"/>
                </a:solidFill>
                <a:latin typeface="Calibri"/>
                <a:sym typeface="Calibri"/>
              </a:rPr>
              <a:t>all potentially eligible applicants </a:t>
            </a:r>
            <a:r>
              <a:rPr lang="en-US" sz="1500" b="1" dirty="0">
                <a:solidFill>
                  <a:srgbClr val="000000"/>
                </a:solidFill>
                <a:latin typeface="Calibri"/>
                <a:sym typeface="Calibri"/>
              </a:rPr>
              <a:t>of these opportunities, with special outreach to these groups: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Individuals with disabilities that impact ability to communicate (includes deaf and hard of hearing)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Individuals with disabilities that impact vision (blind or low vision)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Limited English Proficiency</a:t>
            </a:r>
          </a:p>
          <a:p>
            <a:pPr marL="342900" lvl="0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Provide information in format person can understand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Use assistive technology as needed (MDOD’s TAP AT Loan Program)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Provide additional support as needed with application and access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Get support from family, friends, providers 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500" dirty="0">
                <a:solidFill>
                  <a:srgbClr val="000000"/>
                </a:solidFill>
                <a:latin typeface="Calibri"/>
                <a:sym typeface="Calibri"/>
              </a:rPr>
              <a:t>Translated brochures available, contact MDOD to request other languages: 410-767-3660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23811"/>
            <a:ext cx="1341437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811 PRA Identified Units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2911919"/>
              </p:ext>
            </p:extLst>
          </p:nvPr>
        </p:nvGraphicFramePr>
        <p:xfrm>
          <a:off x="152400" y="1047750"/>
          <a:ext cx="8915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3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Section811 PRA Identified Units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9648913"/>
              </p:ext>
            </p:extLst>
          </p:nvPr>
        </p:nvGraphicFramePr>
        <p:xfrm>
          <a:off x="76200" y="1123950"/>
          <a:ext cx="8915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9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811 PRA Identified Units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5968466"/>
              </p:ext>
            </p:extLst>
          </p:nvPr>
        </p:nvGraphicFramePr>
        <p:xfrm>
          <a:off x="228600" y="1047750"/>
          <a:ext cx="868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Weinberg Apartments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550"/>
            <a:ext cx="4495800" cy="234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1550"/>
            <a:ext cx="4419600" cy="2304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27560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i="1" dirty="0">
                <a:solidFill>
                  <a:schemeClr val="dk1"/>
                </a:solidFill>
              </a:rPr>
              <a:t>Rivers Edge in Salisbury, MD</a:t>
            </a:r>
          </a:p>
        </p:txBody>
      </p:sp>
    </p:spTree>
    <p:extLst>
      <p:ext uri="{BB962C8B-B14F-4D97-AF65-F5344CB8AC3E}">
        <p14:creationId xmlns:p14="http://schemas.microsoft.com/office/powerpoint/2010/main" val="512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Structure: Weinberg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086703"/>
              </p:ext>
            </p:extLst>
          </p:nvPr>
        </p:nvGraphicFramePr>
        <p:xfrm>
          <a:off x="533400" y="1047750"/>
          <a:ext cx="800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14550"/>
            <a:ext cx="2220884" cy="1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Weinberg: Identified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9747019"/>
              </p:ext>
            </p:extLst>
          </p:nvPr>
        </p:nvGraphicFramePr>
        <p:xfrm>
          <a:off x="304800" y="104775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Follows the Person Bridge Subsidy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8520600" cy="341640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Money Follows the Person Participants (see next slide for eligibility)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$2.5 million from MFP rebalancing funds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Transitioning from institutional settings to independent renting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Tenant based rental assistance (similar to Housing Choice Voucher)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Tenant pays 30% of income to rent and utilities, rental subsidy up to fair market rent is paid to landlord via the local public housing authority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Rental assistance paid by Bridge Subsidy funds for up to 3 years, will transition to housing choice voucher or project based housing in participating jurisdiction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Projected to assist 87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206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Follows the Person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Federal demonstration, offered through the Centers for Medicare and Medicaid Services (CMS) and designed to:</a:t>
            </a:r>
          </a:p>
          <a:p>
            <a:pPr lvl="8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	-Assist states in rebalancing long-term services and supports </a:t>
            </a:r>
            <a:r>
              <a:rPr lang="en-US" sz="2000" dirty="0" smtClean="0">
                <a:solidFill>
                  <a:schemeClr val="tx1"/>
                </a:solidFill>
              </a:rPr>
              <a:t>	(</a:t>
            </a:r>
            <a:r>
              <a:rPr lang="en-US" sz="2000" dirty="0">
                <a:solidFill>
                  <a:schemeClr val="tx1"/>
                </a:solidFill>
              </a:rPr>
              <a:t>LTSS) 	systems</a:t>
            </a:r>
          </a:p>
          <a:p>
            <a:pPr lvl="8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	-Increase the use of Home and Community Based Services 	(HCBS)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000" dirty="0">
                <a:solidFill>
                  <a:schemeClr val="tx1"/>
                </a:solidFill>
              </a:rPr>
              <a:t>	-Remove barriers to receiving services in the community</a:t>
            </a:r>
          </a:p>
          <a:p>
            <a:pPr marL="342900" indent="-342900">
              <a:lnSpc>
                <a:spcPct val="80000"/>
              </a:lnSpc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Maryland is one of 43 states (and DC) participating in the demonstration</a:t>
            </a:r>
          </a:p>
          <a:p>
            <a:pPr marL="342900" indent="-342900">
              <a:lnSpc>
                <a:spcPct val="80000"/>
              </a:lnSpc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Transitions through December 31, 2018 with spending through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101"/>
            <a:ext cx="1143000" cy="111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MFP Bridge Subsidy: Eligibility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730102" y="115249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MFP Bridge Subsidy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52605"/>
            <a:ext cx="3200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Must be MFP eligible (signed consent form) </a:t>
            </a:r>
            <a:r>
              <a:rPr lang="en-US" sz="1600" b="1" u="sng" dirty="0"/>
              <a:t>or</a:t>
            </a:r>
            <a:r>
              <a:rPr lang="en-US" sz="16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Brain Injury Waiver participant transitioning from an ALU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Ages 18+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Household income of $15,000 or 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Cannot be lifetime registered sex offender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Cannot be convicted of methamphetamine </a:t>
            </a:r>
            <a:r>
              <a:rPr lang="en-US" sz="1600" dirty="0" smtClean="0"/>
              <a:t>production on </a:t>
            </a:r>
            <a:r>
              <a:rPr lang="en-US" sz="1600" dirty="0"/>
              <a:t>federally assisted property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15249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MFP Eligibility Requirements: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521827"/>
            <a:ext cx="3733800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itchFamily="34" charset="0"/>
                <a:ea typeface="+mn-ea"/>
                <a:cs typeface="Arial" pitchFamily="34" charset="0"/>
              </a:rPr>
              <a:t>Transitioning from qualified institution (NF, SRC, chronic hospital, IMDs)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itchFamily="34" charset="0"/>
                <a:ea typeface="+mn-ea"/>
                <a:cs typeface="Arial" pitchFamily="34" charset="0"/>
              </a:rPr>
              <a:t>Institutionalized for at least 90 consecutive days; Medicaid pays 1 day prior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itchFamily="34" charset="0"/>
                <a:ea typeface="+mn-ea"/>
                <a:cs typeface="Arial" pitchFamily="34" charset="0"/>
              </a:rPr>
              <a:t>Determined to require level of care provided in in-patient setting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itchFamily="34" charset="0"/>
                <a:ea typeface="+mn-ea"/>
                <a:cs typeface="Arial" pitchFamily="34" charset="0"/>
              </a:rPr>
              <a:t>Moves to a qualified community residence (ONLY independent renting for Bridge)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itchFamily="34" charset="0"/>
                <a:ea typeface="+mn-ea"/>
                <a:cs typeface="Arial" pitchFamily="34" charset="0"/>
              </a:rPr>
              <a:t>Receive services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1482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Jurisdictions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42653"/>
              </p:ext>
            </p:extLst>
          </p:nvPr>
        </p:nvGraphicFramePr>
        <p:xfrm>
          <a:off x="762000" y="1047750"/>
          <a:ext cx="3810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3193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Jurisdiction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Commitments</a:t>
                      </a:r>
                      <a:endParaRPr lang="en-US" sz="1600" dirty="0"/>
                    </a:p>
                  </a:txBody>
                  <a:tcPr/>
                </a:tc>
              </a:tr>
              <a:tr h="31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Anne Arundel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1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Baltimore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193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Baltimore 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  <a:tr h="3193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Carroll County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Hagerstown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Harford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Howard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Montgomery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HOC</a:t>
                      </a:r>
                      <a:r>
                        <a:rPr lang="en-US" sz="1600" baseline="0" dirty="0" smtClean="0"/>
                        <a:t> units</a:t>
                      </a:r>
                      <a:endParaRPr lang="en-US" sz="1600" dirty="0"/>
                    </a:p>
                  </a:txBody>
                  <a:tcPr/>
                </a:tc>
              </a:tr>
              <a:tr h="3193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Prince George’s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2648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St. Mary’s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16752"/>
              </p:ext>
            </p:extLst>
          </p:nvPr>
        </p:nvGraphicFramePr>
        <p:xfrm>
          <a:off x="4876800" y="1047750"/>
          <a:ext cx="2438400" cy="403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DHCD-</a:t>
                      </a:r>
                      <a:r>
                        <a:rPr lang="en-US" sz="1600" b="1" baseline="0" dirty="0" smtClean="0"/>
                        <a:t> 18 Total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Allegany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Caroline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Dorchester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Garrett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Frederick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Kent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Somerset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Talbot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Wicomico</a:t>
                      </a:r>
                      <a:endParaRPr lang="en-US" sz="1600" b="1" dirty="0"/>
                    </a:p>
                  </a:txBody>
                  <a:tcPr/>
                </a:tc>
              </a:tr>
              <a:tr h="367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Worcester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All Programs: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Coordinators for Community Services must register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for a user name for the online registry (hosted by Social Serve)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www.socialserve.com/Enter/MD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Pre-screen applicant for eligibility and complete applications for eligible programs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Indicate unit size need, accessibility features, reasonable accommodations, location preferences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15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5" name="Content Placeholder 5" descr="MacWinDLD printed document-1.pdf - Adobe Acrobat Reader D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330"/>
            <a:ext cx="6096000" cy="51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8520600" cy="341640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MDOD manages the waitlists for these programs: (Contact: Christina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Bolyard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410.767.3647, </a:t>
            </a:r>
            <a:r>
              <a:rPr lang="en-US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housinginfo.mdod@maryland.gov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endParaRPr lang="en-US" dirty="0"/>
          </a:p>
        </p:txBody>
      </p:sp>
      <p:sp>
        <p:nvSpPr>
          <p:cNvPr id="4" name="Shape 422"/>
          <p:cNvSpPr/>
          <p:nvPr/>
        </p:nvSpPr>
        <p:spPr>
          <a:xfrm>
            <a:off x="518042" y="1863864"/>
            <a:ext cx="1752600" cy="1012954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via Social Serve</a:t>
            </a:r>
          </a:p>
        </p:txBody>
      </p:sp>
      <p:sp>
        <p:nvSpPr>
          <p:cNvPr id="5" name="Shape 423"/>
          <p:cNvSpPr/>
          <p:nvPr/>
        </p:nvSpPr>
        <p:spPr>
          <a:xfrm>
            <a:off x="2438399" y="2277500"/>
            <a:ext cx="551872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424"/>
          <p:cNvSpPr/>
          <p:nvPr/>
        </p:nvSpPr>
        <p:spPr>
          <a:xfrm>
            <a:off x="3141170" y="1820300"/>
            <a:ext cx="2153575" cy="1285874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MDOD screens: approves for waitlist, requests more info or ineligible</a:t>
            </a:r>
          </a:p>
        </p:txBody>
      </p:sp>
      <p:sp>
        <p:nvSpPr>
          <p:cNvPr id="7" name="Shape 425"/>
          <p:cNvSpPr/>
          <p:nvPr/>
        </p:nvSpPr>
        <p:spPr>
          <a:xfrm>
            <a:off x="5572693" y="2395452"/>
            <a:ext cx="533399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426"/>
          <p:cNvSpPr/>
          <p:nvPr/>
        </p:nvSpPr>
        <p:spPr>
          <a:xfrm>
            <a:off x="6320788" y="1645386"/>
            <a:ext cx="2286000" cy="1485899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Waitlist Period: CM gathers </a:t>
            </a:r>
            <a:r>
              <a:rPr lang="en-US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doc, 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for services, and address barriers</a:t>
            </a:r>
          </a:p>
        </p:txBody>
      </p:sp>
      <p:sp>
        <p:nvSpPr>
          <p:cNvPr id="9" name="Shape 428"/>
          <p:cNvSpPr/>
          <p:nvPr/>
        </p:nvSpPr>
        <p:spPr>
          <a:xfrm>
            <a:off x="6473189" y="3541727"/>
            <a:ext cx="1981199" cy="1006187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Applicant notified of avail unit (or subsidy)</a:t>
            </a:r>
          </a:p>
        </p:txBody>
      </p:sp>
      <p:sp>
        <p:nvSpPr>
          <p:cNvPr id="10" name="Shape 429"/>
          <p:cNvSpPr/>
          <p:nvPr/>
        </p:nvSpPr>
        <p:spPr>
          <a:xfrm>
            <a:off x="5980547" y="4042507"/>
            <a:ext cx="457200" cy="2285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430"/>
          <p:cNvSpPr/>
          <p:nvPr/>
        </p:nvSpPr>
        <p:spPr>
          <a:xfrm>
            <a:off x="3988606" y="3617929"/>
            <a:ext cx="1826490" cy="914399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application process</a:t>
            </a:r>
          </a:p>
        </p:txBody>
      </p:sp>
      <p:sp>
        <p:nvSpPr>
          <p:cNvPr id="12" name="Shape 431"/>
          <p:cNvSpPr/>
          <p:nvPr/>
        </p:nvSpPr>
        <p:spPr>
          <a:xfrm>
            <a:off x="3451122" y="3993530"/>
            <a:ext cx="381000" cy="2285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432"/>
          <p:cNvSpPr/>
          <p:nvPr/>
        </p:nvSpPr>
        <p:spPr>
          <a:xfrm>
            <a:off x="1920572" y="3703653"/>
            <a:ext cx="1447800" cy="742949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Leasing</a:t>
            </a:r>
          </a:p>
        </p:txBody>
      </p:sp>
      <p:sp>
        <p:nvSpPr>
          <p:cNvPr id="14" name="Shape 433"/>
          <p:cNvSpPr/>
          <p:nvPr/>
        </p:nvSpPr>
        <p:spPr>
          <a:xfrm>
            <a:off x="1394342" y="4026921"/>
            <a:ext cx="381000" cy="17145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434"/>
          <p:cNvSpPr/>
          <p:nvPr/>
        </p:nvSpPr>
        <p:spPr>
          <a:xfrm>
            <a:off x="247879" y="3711445"/>
            <a:ext cx="1126835" cy="787977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C8C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In!!!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91400" y="3131285"/>
            <a:ext cx="114300" cy="354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Needed for Housing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To obtain housing in the community, individuals need to have the following: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Current ID (Driver’s license or State ID)- Check the expiration date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Social Security Card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Birth Certificate (In State or Out of State)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Income documentation </a:t>
            </a:r>
            <a:r>
              <a:rPr lang="en-US" sz="2000" i="1" dirty="0">
                <a:solidFill>
                  <a:srgbClr val="000000"/>
                </a:solidFill>
                <a:latin typeface="+mn-lt"/>
                <a:ea typeface="+mn-ea"/>
              </a:rPr>
              <a:t>(*Obtain when housing located)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Social Security Award Letter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Bank statements, W-2, paystubs- if applicable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9950"/>
            <a:ext cx="1785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20600" cy="572700"/>
          </a:xfrm>
        </p:spPr>
        <p:txBody>
          <a:bodyPr/>
          <a:lstStyle/>
          <a:p>
            <a:r>
              <a:rPr lang="en-US" dirty="0"/>
              <a:t>How Do I Obtain Those Documents?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52328"/>
              </p:ext>
            </p:extLst>
          </p:nvPr>
        </p:nvGraphicFramePr>
        <p:xfrm>
          <a:off x="228600" y="819150"/>
          <a:ext cx="8610600" cy="39064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5300"/>
                <a:gridCol w="4305300"/>
              </a:tblGrid>
              <a:tr h="337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Birth Certificate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4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Where:</a:t>
                      </a:r>
                      <a:r>
                        <a:rPr lang="en-US" sz="1100" baseline="0" dirty="0" smtClean="0"/>
                        <a:t>  </a:t>
                      </a:r>
                    </a:p>
                    <a:p>
                      <a:pPr algn="ctr"/>
                      <a:r>
                        <a:rPr lang="en-US" sz="1100" dirty="0" smtClean="0"/>
                        <a:t>Local</a:t>
                      </a:r>
                      <a:r>
                        <a:rPr lang="en-US" sz="1100" baseline="0" dirty="0" smtClean="0"/>
                        <a:t> Health Dept. or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Division of Vital Records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(Reisterstown Rd.)- By mail or in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Where: </a:t>
                      </a:r>
                    </a:p>
                    <a:p>
                      <a:pPr algn="ctr"/>
                      <a:r>
                        <a:rPr lang="en-US" sz="1100" dirty="0" smtClean="0"/>
                        <a:t>Maryland Motor Vehicle Administration (MVA)- must schedule an appointment if first ID, can renew online</a:t>
                      </a:r>
                      <a:endParaRPr lang="en-US" sz="1100" dirty="0"/>
                    </a:p>
                  </a:txBody>
                  <a:tcPr/>
                </a:tc>
              </a:tr>
              <a:tr h="4224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Forms Needed:  </a:t>
                      </a:r>
                    </a:p>
                    <a:p>
                      <a:pPr algn="ctr"/>
                      <a:r>
                        <a:rPr lang="en-US" sz="1100" dirty="0" smtClean="0"/>
                        <a:t>Birth Certificate Application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Forms Needed:</a:t>
                      </a:r>
                      <a:r>
                        <a:rPr lang="en-US" sz="1100" baseline="0" dirty="0" smtClean="0"/>
                        <a:t> 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Application provided by MVA (if in NF)</a:t>
                      </a:r>
                      <a:endParaRPr lang="en-US" sz="1100" dirty="0"/>
                    </a:p>
                  </a:txBody>
                  <a:tcPr/>
                </a:tc>
              </a:tr>
              <a:tr h="12672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Items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Needed: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Valid </a:t>
                      </a:r>
                      <a:r>
                        <a:rPr lang="en-US" sz="1100" baseline="0" dirty="0" err="1" smtClean="0"/>
                        <a:t>gov’t</a:t>
                      </a:r>
                      <a:r>
                        <a:rPr lang="en-US" sz="1100" baseline="0" dirty="0" smtClean="0"/>
                        <a:t>-issued ID or driver’s license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Alternative to an ID- need 2 forms of documentation with current mailing address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Letter of Residency from facility (if in NF)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Notarized letter *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Case Manager’s ID*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Items Needed: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dirty="0" smtClean="0"/>
                        <a:t>Proof of Age &amp; Identity-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Birth Certificate (actual)*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Social Security Card (actual)* 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r>
                        <a:rPr lang="en-US" sz="1100" baseline="0" dirty="0" smtClean="0"/>
                        <a:t>Proof of Residential Address (2 documents)</a:t>
                      </a:r>
                    </a:p>
                  </a:txBody>
                  <a:tcPr/>
                </a:tc>
              </a:tr>
              <a:tr h="4224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If individual is not born in MD, please contact the state in</a:t>
                      </a:r>
                      <a:r>
                        <a:rPr lang="en-US" sz="1100" baseline="0" dirty="0" smtClean="0"/>
                        <a:t> which they were born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Proof of residential</a:t>
                      </a:r>
                      <a:r>
                        <a:rPr lang="en-US" sz="1100" baseline="0" dirty="0" smtClean="0"/>
                        <a:t> address</a:t>
                      </a:r>
                      <a:r>
                        <a:rPr lang="en-US" sz="1100" dirty="0" smtClean="0"/>
                        <a:t>, Birth Certificate, and Social Security card have to be taken to local MVA to be</a:t>
                      </a:r>
                      <a:r>
                        <a:rPr lang="en-US" sz="1100" baseline="0" dirty="0" smtClean="0"/>
                        <a:t> verified</a:t>
                      </a:r>
                      <a:endParaRPr lang="en-US" sz="1100" dirty="0"/>
                    </a:p>
                  </a:txBody>
                  <a:tcPr/>
                </a:tc>
              </a:tr>
              <a:tr h="2534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Cost:</a:t>
                      </a:r>
                      <a:r>
                        <a:rPr lang="en-US" sz="1100" baseline="0" dirty="0" smtClean="0"/>
                        <a:t>  $10 (check or money order)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Cost:</a:t>
                      </a:r>
                      <a:r>
                        <a:rPr lang="en-US" sz="1100" baseline="0" dirty="0" smtClean="0"/>
                        <a:t>  Free (if disabled)</a:t>
                      </a:r>
                      <a:endParaRPr lang="en-US" sz="1100" dirty="0"/>
                    </a:p>
                  </a:txBody>
                  <a:tcPr/>
                </a:tc>
              </a:tr>
              <a:tr h="4224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Website:</a:t>
                      </a:r>
                    </a:p>
                    <a:p>
                      <a:pPr algn="ctr"/>
                      <a:r>
                        <a:rPr lang="en-US" sz="1100" dirty="0" smtClean="0">
                          <a:hlinkClick r:id="rId3"/>
                        </a:rPr>
                        <a:t>https://health.maryland.gov/vsa/Pages/birth.aspx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Website:  </a:t>
                      </a:r>
                      <a:r>
                        <a:rPr lang="en-US" sz="1100" dirty="0" smtClean="0">
                          <a:hlinkClick r:id="rId4"/>
                        </a:rPr>
                        <a:t>http://www.mva.maryland.gov/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5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Obtain Those Documents?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62499"/>
              </p:ext>
            </p:extLst>
          </p:nvPr>
        </p:nvGraphicFramePr>
        <p:xfrm>
          <a:off x="304800" y="971551"/>
          <a:ext cx="8534400" cy="3733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4267200"/>
              </a:tblGrid>
              <a:tr h="515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Social Security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Card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Benefit Letter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 Income Statement)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23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Where:</a:t>
                      </a:r>
                      <a:r>
                        <a:rPr lang="en-US" sz="1100" baseline="0" dirty="0" smtClean="0"/>
                        <a:t>  </a:t>
                      </a:r>
                    </a:p>
                    <a:p>
                      <a:pPr algn="ctr"/>
                      <a:r>
                        <a:rPr lang="en-US" sz="1100" dirty="0" smtClean="0"/>
                        <a:t>Social Security Administration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Where: </a:t>
                      </a:r>
                    </a:p>
                    <a:p>
                      <a:pPr algn="ctr"/>
                      <a:r>
                        <a:rPr lang="en-US" sz="1100" dirty="0" smtClean="0"/>
                        <a:t>Social Security</a:t>
                      </a:r>
                      <a:r>
                        <a:rPr lang="en-US" sz="1100" baseline="0" dirty="0" smtClean="0"/>
                        <a:t> Administration</a:t>
                      </a:r>
                      <a:endParaRPr lang="en-US" sz="1100" dirty="0"/>
                    </a:p>
                  </a:txBody>
                  <a:tcPr/>
                </a:tc>
              </a:tr>
              <a:tr h="4823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Forms Needed:  </a:t>
                      </a:r>
                    </a:p>
                    <a:p>
                      <a:pPr algn="ctr"/>
                      <a:r>
                        <a:rPr lang="en-US" sz="1100" dirty="0" smtClean="0"/>
                        <a:t>Social Security</a:t>
                      </a:r>
                      <a:r>
                        <a:rPr lang="en-US" sz="1100" baseline="0" dirty="0" smtClean="0"/>
                        <a:t> Card Application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Forms Needed:</a:t>
                      </a:r>
                      <a:r>
                        <a:rPr lang="en-US" sz="1100" baseline="0" dirty="0" smtClean="0"/>
                        <a:t> 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SSA-3288</a:t>
                      </a:r>
                      <a:endParaRPr lang="en-US" sz="1100" dirty="0"/>
                    </a:p>
                  </a:txBody>
                  <a:tcPr/>
                </a:tc>
              </a:tr>
              <a:tr h="10914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Items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Needed: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dirty="0" smtClean="0"/>
                        <a:t>Birth</a:t>
                      </a:r>
                      <a:r>
                        <a:rPr lang="en-US" sz="1100" baseline="0" dirty="0" smtClean="0"/>
                        <a:t> Certificate,  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r>
                        <a:rPr lang="en-US" sz="1100" baseline="0" dirty="0" smtClean="0"/>
                        <a:t>U.S. ID or driver’s license or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r>
                        <a:rPr lang="en-US" sz="1100" baseline="0" dirty="0" smtClean="0"/>
                        <a:t> Passport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r>
                        <a:rPr lang="en-US" sz="1100" baseline="0" dirty="0" smtClean="0"/>
                        <a:t>Letter of Residency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Items Needed: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dirty="0" smtClean="0"/>
                        <a:t>Provide Your Social Security Number and ID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dirty="0" smtClean="0"/>
                        <a:t>Participant’s U.S.</a:t>
                      </a:r>
                      <a:r>
                        <a:rPr lang="en-US" sz="1100" baseline="0" dirty="0" smtClean="0"/>
                        <a:t> ID or driver’s license  or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100" baseline="0" dirty="0" smtClean="0"/>
                        <a:t>Medicaid Card </a:t>
                      </a:r>
                    </a:p>
                  </a:txBody>
                  <a:tcPr/>
                </a:tc>
              </a:tr>
              <a:tr h="42444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Social</a:t>
                      </a:r>
                      <a:r>
                        <a:rPr lang="en-US" sz="1100" baseline="0" dirty="0" smtClean="0"/>
                        <a:t> Security Application only use BLUE or BLACK INK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All</a:t>
                      </a:r>
                      <a:r>
                        <a:rPr lang="en-US" sz="1100" baseline="0" dirty="0" smtClean="0"/>
                        <a:t> fields must be complete or SSA will not honor form</a:t>
                      </a:r>
                      <a:endParaRPr lang="en-US" sz="1100" dirty="0"/>
                    </a:p>
                  </a:txBody>
                  <a:tcPr/>
                </a:tc>
              </a:tr>
              <a:tr h="3688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Cost:</a:t>
                      </a:r>
                      <a:r>
                        <a:rPr lang="en-US" sz="1100" baseline="0" dirty="0" smtClean="0"/>
                        <a:t>  Free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Cost:</a:t>
                      </a:r>
                      <a:r>
                        <a:rPr lang="en-US" sz="1100" baseline="0" dirty="0" smtClean="0"/>
                        <a:t>  Free</a:t>
                      </a:r>
                      <a:endParaRPr lang="en-US" sz="1100" dirty="0"/>
                    </a:p>
                  </a:txBody>
                  <a:tcPr/>
                </a:tc>
              </a:tr>
              <a:tr h="3688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Website:  </a:t>
                      </a:r>
                      <a:r>
                        <a:rPr lang="en-US" sz="1100" dirty="0" smtClean="0">
                          <a:hlinkClick r:id="rId2"/>
                        </a:rPr>
                        <a:t>www.ssa.gov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Website:  </a:t>
                      </a:r>
                      <a:r>
                        <a:rPr lang="en-US" sz="1100" dirty="0" smtClean="0">
                          <a:hlinkClick r:id="rId2"/>
                        </a:rPr>
                        <a:t>www.ssa.gov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Independent Renting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00" y="971550"/>
            <a:ext cx="8520600" cy="341640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Have conversations about what a person’s goals are related to independence and living situation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Some people are never asked or do not know what their options are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What goals could they be working on while they are on the waitlist that will prepare them? How can their team help support their goals?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What type of support will they need? What might be special considerations? What might the barriers be? Are others supportive of this goal?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683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520600" cy="572700"/>
          </a:xfrm>
        </p:spPr>
        <p:txBody>
          <a:bodyPr/>
          <a:lstStyle/>
          <a:p>
            <a:r>
              <a:rPr lang="en-US" dirty="0" smtClean="0"/>
              <a:t>Some Important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079155"/>
              </p:ext>
            </p:extLst>
          </p:nvPr>
        </p:nvGraphicFramePr>
        <p:xfrm>
          <a:off x="914400" y="895350"/>
          <a:ext cx="762000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2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95350"/>
            <a:ext cx="8520600" cy="3673525"/>
          </a:xfrm>
        </p:spPr>
        <p:txBody>
          <a:bodyPr/>
          <a:lstStyle/>
          <a:p>
            <a:pPr marL="609600" lvl="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To access MFP funds, states must transition “qualified individuals” receiving Medicaid services from “qualified institutions” to “qualified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residences”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1</a:t>
            </a:r>
            <a:endParaRPr lang="en-US" sz="2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Calibri"/>
            </a:endParaRPr>
          </a:p>
          <a:p>
            <a:pPr marL="609600" lvl="0" indent="-6096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MFP Eligibility-qualified individual</a:t>
            </a:r>
          </a:p>
          <a:p>
            <a:pPr marL="1371600" lvl="2" indent="-4572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90 days in institution (excluding Medicare rehab stays)</a:t>
            </a:r>
          </a:p>
          <a:p>
            <a:pPr marL="1371600" lvl="2" indent="-4572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1 day of Medicaid eligibility in the institution</a:t>
            </a:r>
          </a:p>
          <a:p>
            <a:pPr marL="1371600" lvl="2" indent="-4572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Signed consent form</a:t>
            </a:r>
          </a:p>
          <a:p>
            <a:pPr marL="342900" lvl="0" indent="-1905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</a:pPr>
            <a:r>
              <a:rPr lang="en-US" sz="185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Qualified Institutions</a:t>
            </a:r>
          </a:p>
          <a:p>
            <a:pPr marL="742950" lvl="1" indent="-13335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85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Nursing Facilities (NFs)</a:t>
            </a:r>
          </a:p>
          <a:p>
            <a:pPr marL="742950" lvl="1" indent="-13335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85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State Residential Centers (SRCs)</a:t>
            </a:r>
          </a:p>
          <a:p>
            <a:pPr marL="742950" lvl="1" indent="-13335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85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Institutions for Mental Disease (IMDs)</a:t>
            </a:r>
          </a:p>
          <a:p>
            <a:pPr marL="742950" lvl="1" indent="-13335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lang="en-US" sz="185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Chronic Hospitals</a:t>
            </a:r>
          </a:p>
          <a:p>
            <a:pPr marL="1143000" lvl="2" indent="-762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5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200" y="4400550"/>
            <a:ext cx="7315200" cy="742950"/>
          </a:xfrm>
        </p:spPr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 Qualified </a:t>
            </a:r>
            <a:r>
              <a:rPr lang="en-US" dirty="0"/>
              <a:t>residences are a home owned or leased by the individual or the individual's family member; an apartment with an individual lease, with lockable access and egress, and which includes living, sleeping, bathing, and cooking areas over which the </a:t>
            </a:r>
            <a:r>
              <a:rPr lang="en-US" dirty="0" smtClean="0"/>
              <a:t>individual or the individual’s family has domain and control; or a residence, in a community-based residential setting in which no more than 4 unrelated individuals reside. 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418214" y="36195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 Follows the Person</a:t>
            </a:r>
          </a:p>
        </p:txBody>
      </p:sp>
    </p:spTree>
    <p:extLst>
      <p:ext uri="{BB962C8B-B14F-4D97-AF65-F5344CB8AC3E}">
        <p14:creationId xmlns:p14="http://schemas.microsoft.com/office/powerpoint/2010/main" val="1579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03"/>
            <a:ext cx="8520600" cy="841800"/>
          </a:xfrm>
        </p:spPr>
        <p:txBody>
          <a:bodyPr/>
          <a:lstStyle/>
          <a:p>
            <a:pPr algn="l"/>
            <a:r>
              <a:rPr lang="en-US" dirty="0"/>
              <a:t>Supporting Successful Tenancy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3354026"/>
              </p:ext>
            </p:extLst>
          </p:nvPr>
        </p:nvGraphicFramePr>
        <p:xfrm>
          <a:off x="457200" y="666750"/>
          <a:ext cx="754380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188"/>
            <a:ext cx="2484877" cy="16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Accommodations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A change in rules, policies, practices, or services so that a person with a disability will have an equal opportunity to use and enjoy a dwelling unit or common space.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Access (i.e. landlord meets with applicant in nursing facility to complete application and sign lease)</a:t>
            </a: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Are any credit, rental history, or criminal background barriers related to the person’s disability?</a:t>
            </a: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Is an additional bedroom needed for a paid live-in aide or to store medical equipment?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Use (i.e. reserved parking space, service or support animals)</a:t>
            </a: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Can a reasonable accommodation prevent an eviction?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528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Other Affordable Housing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71550"/>
            <a:ext cx="8520600" cy="358140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+mn-ea"/>
              </a:rPr>
              <a:t>Project-Based Rental Assistance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Rental subsidy connected to a specific apartment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Apply at the specific property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+mn-ea"/>
              </a:rPr>
              <a:t>Tenant-Based Rental Assistance- Housing Choice Voucher 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Tenant receives a rental subsidy voucher and locates rental housing that meets the program criteria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Can move and use the voucher at a different property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Apply through local Public Housing Authority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+mn-ea"/>
              </a:rPr>
              <a:t>Public Housing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Housing owned by the Public Housing Authority (apartments or houses)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Tenant is referred to Public Housing property from the wait list, lives in that unit/property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 dirty="0"/>
          </a:p>
        </p:txBody>
      </p:sp>
      <p:pic>
        <p:nvPicPr>
          <p:cNvPr id="5" name="Picture 5" descr="C:\Users\rraggio\AppData\Local\Microsoft\Windows\Temporary Internet Files\Content.IE5\0LKR9EPK\large-flat-166.6-12649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8772" y="1047750"/>
            <a:ext cx="1155647" cy="1030452"/>
          </a:xfrm>
          <a:prstGeom prst="rect">
            <a:avLst/>
          </a:prstGeom>
          <a:noFill/>
        </p:spPr>
      </p:pic>
      <p:pic>
        <p:nvPicPr>
          <p:cNvPr id="6" name="Picture 6" descr="C:\Users\rraggio\AppData\Local\Microsoft\Windows\Temporary Internet Files\Content.IE5\SO5RG2J1\moving-truck-pac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637" y="2647950"/>
            <a:ext cx="1326095" cy="116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0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Search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There may be waitlists for affordable housing programs and properties. It can help to get on multiple lists through the local public housing authority and at specific properties: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Find a local public housing authority: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2"/>
              </a:rPr>
              <a:t>http://portal.hud.gov/hudportal/HUD?src=/program_offices/public_indian_housing/pha/contacts/states/md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Find affordable housing developments via: </a:t>
            </a: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MD Housing Search: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3"/>
              </a:rPr>
              <a:t>www.mdhousingsearch.org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HUD Resource Locator: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4"/>
              </a:rPr>
              <a:t>https://resources.hud.gov/ 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Go Section 8: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5"/>
              </a:rPr>
              <a:t>http://www.gosection8.com/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HUD Low-rent apartment search by state: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6"/>
              </a:rPr>
              <a:t>http://www.hud.gov/apps/section8/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039"/>
            <a:ext cx="12128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00807"/>
              </p:ext>
            </p:extLst>
          </p:nvPr>
        </p:nvGraphicFramePr>
        <p:xfrm>
          <a:off x="228600" y="971550"/>
          <a:ext cx="8763000" cy="38236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1500"/>
                <a:gridCol w="4381500"/>
              </a:tblGrid>
              <a:tr h="2831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Resource: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Website: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424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5910" algn="l"/>
                        </a:tabLst>
                      </a:pPr>
                      <a:r>
                        <a:rPr lang="en-US" sz="1400" kern="1200" dirty="0">
                          <a:latin typeface="+mn-lt"/>
                          <a:ea typeface="Times New Roman"/>
                          <a:cs typeface="Arial"/>
                        </a:rPr>
                        <a:t>Section 811 Case Management Manual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5910" algn="l"/>
                        </a:tabLst>
                      </a:pPr>
                      <a:r>
                        <a:rPr lang="en-US" sz="1400" u="sng" kern="12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Arial"/>
                          <a:hlinkClick r:id="rId2"/>
                        </a:rPr>
                        <a:t>http://mdod.maryland.gov/housing/Documents/Case%20Manager%20ManualPWP.pdf</a:t>
                      </a:r>
                      <a:r>
                        <a:rPr lang="en-US" sz="1400" kern="12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591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Section 811 Brochure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5910" algn="l"/>
                        </a:tabLs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http://mdod.maryland.gov/housing/Documents/Section%20811%20Project%20Rental%20Assistance%20Brochure%20-%20CB2015PWP.pdf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5910" algn="l"/>
                        </a:tabLst>
                      </a:pPr>
                      <a:r>
                        <a:rPr lang="en-US" sz="1400" kern="1200" dirty="0">
                          <a:latin typeface="+mn-lt"/>
                          <a:ea typeface="Times New Roman"/>
                          <a:cs typeface="Arial"/>
                        </a:rPr>
                        <a:t>My Own Front Door – A Tenant Manual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http://mdod.maryland.gov/housing/Documents/My%20Own%20Front%20Door%20finalPWP.pdf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831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MD Housing Search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www.mdhousingsearch.org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831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Social Serve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hlinkClick r:id="rId6"/>
                        </a:rPr>
                        <a:t>www.socialserve.com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4812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Public Housing Authority Locator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http://www.hud.gov/offices/pih/pha/contacts/states/md.cfm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6794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Housing Choice Voucher</a:t>
                      </a:r>
                      <a:r>
                        <a:rPr lang="en-US" sz="1400" baseline="0" dirty="0" smtClean="0">
                          <a:latin typeface="+mn-lt"/>
                        </a:rPr>
                        <a:t> Guidebook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http://portal.hud.gov/hudportal/HUD?src=/program_offices/public_indian_housing/programs/hcv/forms/guidebook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Information: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Rebecca Raggio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MFP Associate Project Director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MDH- Money Follows the Person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Rebecca.raggio@maryland.gov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410.767.4948</a:t>
            </a:r>
          </a:p>
          <a:p>
            <a:pPr algn="ctr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MDOD Waitlist Manager: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Christina </a:t>
            </a:r>
            <a:r>
              <a:rPr lang="en-US" dirty="0" err="1" smtClean="0">
                <a:solidFill>
                  <a:schemeClr val="tx1"/>
                </a:solidFill>
              </a:rPr>
              <a:t>Bolyard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Maryland Department of Disabilities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Christina.Bolyard@maryland.gov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410.767.3647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(For questions related to waitlist and program referral)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54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as a Rebalancing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520600" cy="341640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Lack of available affordable, accessible housing prevents individuals with disabilities from living in the community or puts at risk of institutionalization.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MFP has 2 housing positions: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Housing Director: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Khadija Ali, 410-767-6660,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Kali@maryland.gov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Housing Specialist: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Vacant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Maryland Partnership for Affordable Housing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(MPAH)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Maryland Department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of Health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MFP, DDA, BHA)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Department of Housing and Community Development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Maryland Department of Disabilities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Disability groups, providers and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advocates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69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MPAH’s Housing Initiatives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HUD Section 811 Project Rental Assistance Demonstration (811 PRA Demo)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Harry and Jeannette Weinberg Foundation’s Affordable Housing Opportunities Initiative for People with Disabilities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MFP Bridge Subsidy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26247"/>
            <a:ext cx="2977816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6170"/>
            <a:ext cx="3505200" cy="18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CCS </a:t>
            </a:r>
            <a:r>
              <a:rPr lang="en-US" dirty="0"/>
              <a:t>need to know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The individuals you serve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might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be eligible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Opportunities to transition from institutions, ALUs, and group homes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Responsible for informing individuals you work with who are potentially eligible (Fair Housing responsibility)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Responsible for program referral and access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Sign up for online registry to place on waitlist 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Pre-screen for programs and add to registry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Assist with applications, coordinating transitions &amp; services, supporting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4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Section 811 Project Rental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33252"/>
            <a:ext cx="4191951" cy="265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84" y="1133253"/>
            <a:ext cx="4191950" cy="2657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379094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Riverwoods</a:t>
            </a:r>
            <a:r>
              <a:rPr lang="en-US" sz="1200" dirty="0"/>
              <a:t> at Tollgate, Abingdon, MD</a:t>
            </a:r>
          </a:p>
        </p:txBody>
      </p:sp>
    </p:spTree>
    <p:extLst>
      <p:ext uri="{BB962C8B-B14F-4D97-AF65-F5344CB8AC3E}">
        <p14:creationId xmlns:p14="http://schemas.microsoft.com/office/powerpoint/2010/main" val="26683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HUD Section 811 PRA</a:t>
            </a:r>
            <a:r>
              <a:rPr lang="en-US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" y="1010979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Eligibility: Section 811 PRA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520600" cy="341640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with disabilities ages 18-61 at lease up</a:t>
            </a: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Medicaid recipients, eligible for voluntary supportive services: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Waivers: Community Pathways, Community Options, Medical Day, Brain Injury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Plan: Community First Choice, Behavioral Health Services, Community Personal Assistance Services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funded DDA services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MDOD’s Attendant Care Program </a:t>
            </a:r>
          </a:p>
          <a:p>
            <a:pPr marL="7429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 for Independent Living (Only if do not have services)</a:t>
            </a: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 income between 0-30% of Area Median Income (AMI)</a:t>
            </a: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lifetime registered sex offender</a:t>
            </a: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rPr lang="en-US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convicted of methamphetamine production on federally assisted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82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2707</Words>
  <Application>Microsoft Office PowerPoint</Application>
  <PresentationFormat>On-screen Show (16:9)</PresentationFormat>
  <Paragraphs>418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simple-light-2</vt:lpstr>
      <vt:lpstr>1_simple-light-2</vt:lpstr>
      <vt:lpstr>PowerPoint Presentation</vt:lpstr>
      <vt:lpstr>Money Follows the Person</vt:lpstr>
      <vt:lpstr>PowerPoint Presentation</vt:lpstr>
      <vt:lpstr>Housing as a Rebalancing Initiative</vt:lpstr>
      <vt:lpstr>MPAH’s Housing Initiatives</vt:lpstr>
      <vt:lpstr>What CCS need to know</vt:lpstr>
      <vt:lpstr>HUD Section 811 Project Rental Assistance</vt:lpstr>
      <vt:lpstr>HUD Section 811 PRA </vt:lpstr>
      <vt:lpstr>Eligibility: Section 811 PRA</vt:lpstr>
      <vt:lpstr>2017 Income Thresholds</vt:lpstr>
      <vt:lpstr>811 PRA Waitlist Priority Categories</vt:lpstr>
      <vt:lpstr>Affirmatively Furthering Fair Housing </vt:lpstr>
      <vt:lpstr>Section 811 PRA Identified Units</vt:lpstr>
      <vt:lpstr>Section811 PRA Identified Units Con’t.</vt:lpstr>
      <vt:lpstr>Section 811 PRA Identified Units Con’t.</vt:lpstr>
      <vt:lpstr>Weinberg Apartments</vt:lpstr>
      <vt:lpstr>Program Structure: Weinberg</vt:lpstr>
      <vt:lpstr>Weinberg: Identified Units</vt:lpstr>
      <vt:lpstr>Money Follows the Person Bridge Subsidy</vt:lpstr>
      <vt:lpstr>MFP Bridge Subsidy: Eligibility</vt:lpstr>
      <vt:lpstr>Participating Jurisdictions</vt:lpstr>
      <vt:lpstr>How To Apply For All Programs:</vt:lpstr>
      <vt:lpstr>PowerPoint Presentation</vt:lpstr>
      <vt:lpstr>Application Process</vt:lpstr>
      <vt:lpstr>Documentation Needed for Housing</vt:lpstr>
      <vt:lpstr>How Do I Obtain Those Documents?</vt:lpstr>
      <vt:lpstr>How Do I Obtain Those Documents?</vt:lpstr>
      <vt:lpstr>Planning for Independent Renting</vt:lpstr>
      <vt:lpstr>Some Important Considerations</vt:lpstr>
      <vt:lpstr>Supporting Successful Tenancy</vt:lpstr>
      <vt:lpstr>Reasonable Accommodations</vt:lpstr>
      <vt:lpstr>Understanding Other Affordable Housing Options</vt:lpstr>
      <vt:lpstr>Housing Search Tools</vt:lpstr>
      <vt:lpstr>Resources: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 C. Regan</dc:creator>
  <cp:lastModifiedBy>Andrea J. Jones</cp:lastModifiedBy>
  <cp:revision>24</cp:revision>
  <dcterms:modified xsi:type="dcterms:W3CDTF">2017-09-19T12:52:40Z</dcterms:modified>
</cp:coreProperties>
</file>